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41" r:id="rId2"/>
    <p:sldMasterId id="2147483753" r:id="rId3"/>
  </p:sldMasterIdLst>
  <p:sldIdLst>
    <p:sldId id="256" r:id="rId4"/>
    <p:sldId id="257" r:id="rId5"/>
    <p:sldId id="870" r:id="rId6"/>
    <p:sldId id="871" r:id="rId7"/>
    <p:sldId id="262" r:id="rId8"/>
    <p:sldId id="271" r:id="rId9"/>
    <p:sldId id="272" r:id="rId10"/>
    <p:sldId id="267" r:id="rId11"/>
    <p:sldId id="273" r:id="rId12"/>
    <p:sldId id="263" r:id="rId13"/>
    <p:sldId id="264" r:id="rId14"/>
    <p:sldId id="274" r:id="rId15"/>
    <p:sldId id="265" r:id="rId16"/>
    <p:sldId id="864" r:id="rId17"/>
    <p:sldId id="869" r:id="rId18"/>
    <p:sldId id="266" r:id="rId19"/>
    <p:sldId id="268" r:id="rId20"/>
    <p:sldId id="269" r:id="rId21"/>
    <p:sldId id="270"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s>
</file>

<file path=ppt/diagrams/_rels/data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7636D4-6870-4F7C-B4A2-11C30EA447C7}"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8987071-8B10-45F8-AE6F-A0A66C720014}">
      <dgm:prSet/>
      <dgm:spPr/>
      <dgm:t>
        <a:bodyPr/>
        <a:lstStyle/>
        <a:p>
          <a:r>
            <a:rPr lang="en-GB" dirty="0"/>
            <a:t>Key information – getting to the point of what needs to be remembered.</a:t>
          </a:r>
          <a:endParaRPr lang="en-US" dirty="0"/>
        </a:p>
      </dgm:t>
    </dgm:pt>
    <dgm:pt modelId="{4F2C91AA-EFA2-4F24-8013-F51101AF6A1E}" type="parTrans" cxnId="{91C5A51D-2486-4965-AA96-109B09A5A45C}">
      <dgm:prSet/>
      <dgm:spPr/>
      <dgm:t>
        <a:bodyPr/>
        <a:lstStyle/>
        <a:p>
          <a:endParaRPr lang="en-US"/>
        </a:p>
      </dgm:t>
    </dgm:pt>
    <dgm:pt modelId="{01946C06-4DCA-4FEE-8A21-E3204C8BF610}" type="sibTrans" cxnId="{91C5A51D-2486-4965-AA96-109B09A5A45C}">
      <dgm:prSet/>
      <dgm:spPr/>
      <dgm:t>
        <a:bodyPr/>
        <a:lstStyle/>
        <a:p>
          <a:endParaRPr lang="en-US"/>
        </a:p>
      </dgm:t>
    </dgm:pt>
    <dgm:pt modelId="{1764F5B6-726C-41C9-859B-C0C7EDE07925}">
      <dgm:prSet/>
      <dgm:spPr/>
      <dgm:t>
        <a:bodyPr/>
        <a:lstStyle/>
        <a:p>
          <a:r>
            <a:rPr lang="en-GB" dirty="0"/>
            <a:t>Recalling information that has already been taught so that links are made.</a:t>
          </a:r>
          <a:endParaRPr lang="en-US" dirty="0"/>
        </a:p>
      </dgm:t>
    </dgm:pt>
    <dgm:pt modelId="{6FB2C891-2411-4096-8868-EEF9F8BF8319}" type="parTrans" cxnId="{413C75A4-4157-4BCB-93A0-A0516205F8EC}">
      <dgm:prSet/>
      <dgm:spPr/>
      <dgm:t>
        <a:bodyPr/>
        <a:lstStyle/>
        <a:p>
          <a:endParaRPr lang="en-US"/>
        </a:p>
      </dgm:t>
    </dgm:pt>
    <dgm:pt modelId="{7DE283BF-4680-455D-8BB9-8493E81A7DBE}" type="sibTrans" cxnId="{413C75A4-4157-4BCB-93A0-A0516205F8EC}">
      <dgm:prSet/>
      <dgm:spPr/>
      <dgm:t>
        <a:bodyPr/>
        <a:lstStyle/>
        <a:p>
          <a:endParaRPr lang="en-US"/>
        </a:p>
      </dgm:t>
    </dgm:pt>
    <dgm:pt modelId="{54ABE65A-00EE-4C6A-A8FF-B05FA07100AA}">
      <dgm:prSet/>
      <dgm:spPr/>
      <dgm:t>
        <a:bodyPr/>
        <a:lstStyle/>
        <a:p>
          <a:r>
            <a:rPr lang="en-GB" dirty="0"/>
            <a:t>Remembering key facts over time and reflecting on how secure children feel with these.</a:t>
          </a:r>
          <a:endParaRPr lang="en-US" dirty="0"/>
        </a:p>
      </dgm:t>
    </dgm:pt>
    <dgm:pt modelId="{B29FBB03-CCEF-4F84-BD58-A7063586850C}" type="parTrans" cxnId="{E1FBA617-8FC4-4641-BABF-2072340A4C0A}">
      <dgm:prSet/>
      <dgm:spPr/>
      <dgm:t>
        <a:bodyPr/>
        <a:lstStyle/>
        <a:p>
          <a:endParaRPr lang="en-US"/>
        </a:p>
      </dgm:t>
    </dgm:pt>
    <dgm:pt modelId="{D2252160-232F-4312-B9AF-E90CBD79F9A9}" type="sibTrans" cxnId="{E1FBA617-8FC4-4641-BABF-2072340A4C0A}">
      <dgm:prSet/>
      <dgm:spPr/>
      <dgm:t>
        <a:bodyPr/>
        <a:lstStyle/>
        <a:p>
          <a:endParaRPr lang="en-US"/>
        </a:p>
      </dgm:t>
    </dgm:pt>
    <dgm:pt modelId="{96A2D5DD-7067-49BA-BB63-DF3738463E7E}">
      <dgm:prSet/>
      <dgm:spPr/>
      <dgm:t>
        <a:bodyPr/>
        <a:lstStyle/>
        <a:p>
          <a:r>
            <a:rPr lang="en-GB" dirty="0"/>
            <a:t>In lessons: sharing learning intentions, defining vocabulary and terms, recapping, specific activities in guided reading, plenaries.</a:t>
          </a:r>
          <a:endParaRPr lang="en-US" dirty="0"/>
        </a:p>
      </dgm:t>
    </dgm:pt>
    <dgm:pt modelId="{4642F94B-1107-4005-B074-D42E2015EB0A}" type="parTrans" cxnId="{C5A70C10-AE7C-4A74-B580-DEBE43C30A51}">
      <dgm:prSet/>
      <dgm:spPr/>
      <dgm:t>
        <a:bodyPr/>
        <a:lstStyle/>
        <a:p>
          <a:endParaRPr lang="en-US"/>
        </a:p>
      </dgm:t>
    </dgm:pt>
    <dgm:pt modelId="{EB6049A0-6657-4674-B50E-CF29315CE728}" type="sibTrans" cxnId="{C5A70C10-AE7C-4A74-B580-DEBE43C30A51}">
      <dgm:prSet/>
      <dgm:spPr/>
      <dgm:t>
        <a:bodyPr/>
        <a:lstStyle/>
        <a:p>
          <a:endParaRPr lang="en-US"/>
        </a:p>
      </dgm:t>
    </dgm:pt>
    <dgm:pt modelId="{5B315F30-84EE-4C70-B259-EDE3F404FA9F}" type="pres">
      <dgm:prSet presAssocID="{E47636D4-6870-4F7C-B4A2-11C30EA447C7}" presName="linear" presStyleCnt="0">
        <dgm:presLayoutVars>
          <dgm:animLvl val="lvl"/>
          <dgm:resizeHandles val="exact"/>
        </dgm:presLayoutVars>
      </dgm:prSet>
      <dgm:spPr/>
    </dgm:pt>
    <dgm:pt modelId="{5388DC36-D824-49EC-8926-B45C228C6CA0}" type="pres">
      <dgm:prSet presAssocID="{38987071-8B10-45F8-AE6F-A0A66C720014}" presName="parentText" presStyleLbl="node1" presStyleIdx="0" presStyleCnt="4">
        <dgm:presLayoutVars>
          <dgm:chMax val="0"/>
          <dgm:bulletEnabled val="1"/>
        </dgm:presLayoutVars>
      </dgm:prSet>
      <dgm:spPr/>
    </dgm:pt>
    <dgm:pt modelId="{B09152AD-5618-48B3-B5B1-6D828909D6CC}" type="pres">
      <dgm:prSet presAssocID="{01946C06-4DCA-4FEE-8A21-E3204C8BF610}" presName="spacer" presStyleCnt="0"/>
      <dgm:spPr/>
    </dgm:pt>
    <dgm:pt modelId="{8FCDC0B0-D925-4AD6-8D5F-32546593361D}" type="pres">
      <dgm:prSet presAssocID="{1764F5B6-726C-41C9-859B-C0C7EDE07925}" presName="parentText" presStyleLbl="node1" presStyleIdx="1" presStyleCnt="4">
        <dgm:presLayoutVars>
          <dgm:chMax val="0"/>
          <dgm:bulletEnabled val="1"/>
        </dgm:presLayoutVars>
      </dgm:prSet>
      <dgm:spPr/>
    </dgm:pt>
    <dgm:pt modelId="{20C985BB-0613-40AC-A92D-196AF3F80A6E}" type="pres">
      <dgm:prSet presAssocID="{7DE283BF-4680-455D-8BB9-8493E81A7DBE}" presName="spacer" presStyleCnt="0"/>
      <dgm:spPr/>
    </dgm:pt>
    <dgm:pt modelId="{FBC6722A-3C49-401D-BC77-2A320CF7ED93}" type="pres">
      <dgm:prSet presAssocID="{54ABE65A-00EE-4C6A-A8FF-B05FA07100AA}" presName="parentText" presStyleLbl="node1" presStyleIdx="2" presStyleCnt="4">
        <dgm:presLayoutVars>
          <dgm:chMax val="0"/>
          <dgm:bulletEnabled val="1"/>
        </dgm:presLayoutVars>
      </dgm:prSet>
      <dgm:spPr/>
    </dgm:pt>
    <dgm:pt modelId="{18E2394F-CDCB-46D3-BAE6-32FC0806A069}" type="pres">
      <dgm:prSet presAssocID="{D2252160-232F-4312-B9AF-E90CBD79F9A9}" presName="spacer" presStyleCnt="0"/>
      <dgm:spPr/>
    </dgm:pt>
    <dgm:pt modelId="{625AB560-3BB2-4123-9978-DD499FD3FE69}" type="pres">
      <dgm:prSet presAssocID="{96A2D5DD-7067-49BA-BB63-DF3738463E7E}" presName="parentText" presStyleLbl="node1" presStyleIdx="3" presStyleCnt="4">
        <dgm:presLayoutVars>
          <dgm:chMax val="0"/>
          <dgm:bulletEnabled val="1"/>
        </dgm:presLayoutVars>
      </dgm:prSet>
      <dgm:spPr/>
    </dgm:pt>
  </dgm:ptLst>
  <dgm:cxnLst>
    <dgm:cxn modelId="{C5A70C10-AE7C-4A74-B580-DEBE43C30A51}" srcId="{E47636D4-6870-4F7C-B4A2-11C30EA447C7}" destId="{96A2D5DD-7067-49BA-BB63-DF3738463E7E}" srcOrd="3" destOrd="0" parTransId="{4642F94B-1107-4005-B074-D42E2015EB0A}" sibTransId="{EB6049A0-6657-4674-B50E-CF29315CE728}"/>
    <dgm:cxn modelId="{E1FBA617-8FC4-4641-BABF-2072340A4C0A}" srcId="{E47636D4-6870-4F7C-B4A2-11C30EA447C7}" destId="{54ABE65A-00EE-4C6A-A8FF-B05FA07100AA}" srcOrd="2" destOrd="0" parTransId="{B29FBB03-CCEF-4F84-BD58-A7063586850C}" sibTransId="{D2252160-232F-4312-B9AF-E90CBD79F9A9}"/>
    <dgm:cxn modelId="{91C5A51D-2486-4965-AA96-109B09A5A45C}" srcId="{E47636D4-6870-4F7C-B4A2-11C30EA447C7}" destId="{38987071-8B10-45F8-AE6F-A0A66C720014}" srcOrd="0" destOrd="0" parTransId="{4F2C91AA-EFA2-4F24-8013-F51101AF6A1E}" sibTransId="{01946C06-4DCA-4FEE-8A21-E3204C8BF610}"/>
    <dgm:cxn modelId="{47472D57-0014-48A2-8623-EE843088F136}" type="presOf" srcId="{54ABE65A-00EE-4C6A-A8FF-B05FA07100AA}" destId="{FBC6722A-3C49-401D-BC77-2A320CF7ED93}" srcOrd="0" destOrd="0" presId="urn:microsoft.com/office/officeart/2005/8/layout/vList2"/>
    <dgm:cxn modelId="{ED009877-BD36-4F71-9C48-2D3F2B130519}" type="presOf" srcId="{E47636D4-6870-4F7C-B4A2-11C30EA447C7}" destId="{5B315F30-84EE-4C70-B259-EDE3F404FA9F}" srcOrd="0" destOrd="0" presId="urn:microsoft.com/office/officeart/2005/8/layout/vList2"/>
    <dgm:cxn modelId="{3A6A6F82-673E-4F6E-8147-BF02F9EE6622}" type="presOf" srcId="{38987071-8B10-45F8-AE6F-A0A66C720014}" destId="{5388DC36-D824-49EC-8926-B45C228C6CA0}" srcOrd="0" destOrd="0" presId="urn:microsoft.com/office/officeart/2005/8/layout/vList2"/>
    <dgm:cxn modelId="{413C75A4-4157-4BCB-93A0-A0516205F8EC}" srcId="{E47636D4-6870-4F7C-B4A2-11C30EA447C7}" destId="{1764F5B6-726C-41C9-859B-C0C7EDE07925}" srcOrd="1" destOrd="0" parTransId="{6FB2C891-2411-4096-8868-EEF9F8BF8319}" sibTransId="{7DE283BF-4680-455D-8BB9-8493E81A7DBE}"/>
    <dgm:cxn modelId="{48D341DE-FA84-4D49-AFCB-4FC931C2ADCE}" type="presOf" srcId="{96A2D5DD-7067-49BA-BB63-DF3738463E7E}" destId="{625AB560-3BB2-4123-9978-DD499FD3FE69}" srcOrd="0" destOrd="0" presId="urn:microsoft.com/office/officeart/2005/8/layout/vList2"/>
    <dgm:cxn modelId="{0A87D3F1-0351-4541-A0F3-F3438937712D}" type="presOf" srcId="{1764F5B6-726C-41C9-859B-C0C7EDE07925}" destId="{8FCDC0B0-D925-4AD6-8D5F-32546593361D}" srcOrd="0" destOrd="0" presId="urn:microsoft.com/office/officeart/2005/8/layout/vList2"/>
    <dgm:cxn modelId="{29AB786D-1339-4573-BDEB-CC2083CD0B03}" type="presParOf" srcId="{5B315F30-84EE-4C70-B259-EDE3F404FA9F}" destId="{5388DC36-D824-49EC-8926-B45C228C6CA0}" srcOrd="0" destOrd="0" presId="urn:microsoft.com/office/officeart/2005/8/layout/vList2"/>
    <dgm:cxn modelId="{5C75A991-C410-49A5-9866-EFA861280913}" type="presParOf" srcId="{5B315F30-84EE-4C70-B259-EDE3F404FA9F}" destId="{B09152AD-5618-48B3-B5B1-6D828909D6CC}" srcOrd="1" destOrd="0" presId="urn:microsoft.com/office/officeart/2005/8/layout/vList2"/>
    <dgm:cxn modelId="{DB0A010E-30FC-418C-87CD-CCEA3F062AB8}" type="presParOf" srcId="{5B315F30-84EE-4C70-B259-EDE3F404FA9F}" destId="{8FCDC0B0-D925-4AD6-8D5F-32546593361D}" srcOrd="2" destOrd="0" presId="urn:microsoft.com/office/officeart/2005/8/layout/vList2"/>
    <dgm:cxn modelId="{86AB2F92-A68D-48D4-AD55-23DFF5338C83}" type="presParOf" srcId="{5B315F30-84EE-4C70-B259-EDE3F404FA9F}" destId="{20C985BB-0613-40AC-A92D-196AF3F80A6E}" srcOrd="3" destOrd="0" presId="urn:microsoft.com/office/officeart/2005/8/layout/vList2"/>
    <dgm:cxn modelId="{EC28E2DB-DA4B-48A6-A3D1-9F3EE7EE47D0}" type="presParOf" srcId="{5B315F30-84EE-4C70-B259-EDE3F404FA9F}" destId="{FBC6722A-3C49-401D-BC77-2A320CF7ED93}" srcOrd="4" destOrd="0" presId="urn:microsoft.com/office/officeart/2005/8/layout/vList2"/>
    <dgm:cxn modelId="{094A4162-AE53-496B-A8F8-14C4FE1B6127}" type="presParOf" srcId="{5B315F30-84EE-4C70-B259-EDE3F404FA9F}" destId="{18E2394F-CDCB-46D3-BAE6-32FC0806A069}" srcOrd="5" destOrd="0" presId="urn:microsoft.com/office/officeart/2005/8/layout/vList2"/>
    <dgm:cxn modelId="{FCA62B4F-C105-4515-919F-72C5E9B4D38B}" type="presParOf" srcId="{5B315F30-84EE-4C70-B259-EDE3F404FA9F}" destId="{625AB560-3BB2-4123-9978-DD499FD3FE6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C0687F-EE60-414A-884F-DA1E8AB55373}"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A31A6611-85C1-40F7-935E-27D54978181A}">
      <dgm:prSet/>
      <dgm:spPr/>
      <dgm:t>
        <a:bodyPr/>
        <a:lstStyle/>
        <a:p>
          <a:r>
            <a:rPr lang="en-GB"/>
            <a:t>Mixed ability pairs </a:t>
          </a:r>
          <a:endParaRPr lang="en-US"/>
        </a:p>
      </dgm:t>
    </dgm:pt>
    <dgm:pt modelId="{0A4F4C94-08C7-4C8F-B62A-CC566D24DEC7}" type="parTrans" cxnId="{A9BFD3BD-7C96-408C-BBD2-AB568CAD136D}">
      <dgm:prSet/>
      <dgm:spPr/>
      <dgm:t>
        <a:bodyPr/>
        <a:lstStyle/>
        <a:p>
          <a:endParaRPr lang="en-US"/>
        </a:p>
      </dgm:t>
    </dgm:pt>
    <dgm:pt modelId="{583900B7-AB39-47D8-9CE0-7BE62EFC8B30}" type="sibTrans" cxnId="{A9BFD3BD-7C96-408C-BBD2-AB568CAD136D}">
      <dgm:prSet/>
      <dgm:spPr/>
      <dgm:t>
        <a:bodyPr/>
        <a:lstStyle/>
        <a:p>
          <a:endParaRPr lang="en-US"/>
        </a:p>
      </dgm:t>
    </dgm:pt>
    <dgm:pt modelId="{4DBD1790-1CAA-4E51-ACB4-B8D0DC247B10}">
      <dgm:prSet/>
      <dgm:spPr/>
      <dgm:t>
        <a:bodyPr/>
        <a:lstStyle/>
        <a:p>
          <a:r>
            <a:rPr lang="en-GB"/>
            <a:t>Peer explanation</a:t>
          </a:r>
          <a:endParaRPr lang="en-US"/>
        </a:p>
      </dgm:t>
    </dgm:pt>
    <dgm:pt modelId="{5DCC8D90-C04F-48CE-A4E6-578A3C3ECB85}" type="parTrans" cxnId="{C85F3CA4-7B0C-47F2-A30C-18F8772065F6}">
      <dgm:prSet/>
      <dgm:spPr/>
      <dgm:t>
        <a:bodyPr/>
        <a:lstStyle/>
        <a:p>
          <a:endParaRPr lang="en-US"/>
        </a:p>
      </dgm:t>
    </dgm:pt>
    <dgm:pt modelId="{AEF29C25-6082-430C-8150-ADD043A1E3A8}" type="sibTrans" cxnId="{C85F3CA4-7B0C-47F2-A30C-18F8772065F6}">
      <dgm:prSet/>
      <dgm:spPr/>
      <dgm:t>
        <a:bodyPr/>
        <a:lstStyle/>
        <a:p>
          <a:endParaRPr lang="en-US"/>
        </a:p>
      </dgm:t>
    </dgm:pt>
    <dgm:pt modelId="{63F0F302-4CC5-412F-899E-238A8ADF1BD3}">
      <dgm:prSet/>
      <dgm:spPr/>
      <dgm:t>
        <a:bodyPr/>
        <a:lstStyle/>
        <a:p>
          <a:r>
            <a:rPr lang="en-GB"/>
            <a:t>Leading to GDS</a:t>
          </a:r>
          <a:endParaRPr lang="en-US"/>
        </a:p>
      </dgm:t>
    </dgm:pt>
    <dgm:pt modelId="{FFBAAA61-34D2-4C85-A321-5CBFF5BF27E4}" type="parTrans" cxnId="{78B55859-71B5-41DB-8342-DB1026B5EB94}">
      <dgm:prSet/>
      <dgm:spPr/>
      <dgm:t>
        <a:bodyPr/>
        <a:lstStyle/>
        <a:p>
          <a:endParaRPr lang="en-US"/>
        </a:p>
      </dgm:t>
    </dgm:pt>
    <dgm:pt modelId="{151C93D2-4385-4B86-915E-8008082BDD33}" type="sibTrans" cxnId="{78B55859-71B5-41DB-8342-DB1026B5EB94}">
      <dgm:prSet/>
      <dgm:spPr/>
      <dgm:t>
        <a:bodyPr/>
        <a:lstStyle/>
        <a:p>
          <a:endParaRPr lang="en-US"/>
        </a:p>
      </dgm:t>
    </dgm:pt>
    <dgm:pt modelId="{A0952C23-1977-4F6D-B676-E4C0FC06427E}">
      <dgm:prSet/>
      <dgm:spPr/>
      <dgm:t>
        <a:bodyPr/>
        <a:lstStyle/>
        <a:p>
          <a:r>
            <a:rPr lang="en-GB"/>
            <a:t>Modelling to the whole class</a:t>
          </a:r>
          <a:endParaRPr lang="en-US"/>
        </a:p>
      </dgm:t>
    </dgm:pt>
    <dgm:pt modelId="{10726426-9FFF-4966-9933-6413D0365039}" type="parTrans" cxnId="{8DB952B1-E8E1-4DC0-ADF9-8D93D306FC96}">
      <dgm:prSet/>
      <dgm:spPr/>
      <dgm:t>
        <a:bodyPr/>
        <a:lstStyle/>
        <a:p>
          <a:endParaRPr lang="en-US"/>
        </a:p>
      </dgm:t>
    </dgm:pt>
    <dgm:pt modelId="{2EC8CE4B-507F-4BE6-8E7A-DC8DB00BE5D3}" type="sibTrans" cxnId="{8DB952B1-E8E1-4DC0-ADF9-8D93D306FC96}">
      <dgm:prSet/>
      <dgm:spPr/>
      <dgm:t>
        <a:bodyPr/>
        <a:lstStyle/>
        <a:p>
          <a:endParaRPr lang="en-US"/>
        </a:p>
      </dgm:t>
    </dgm:pt>
    <dgm:pt modelId="{895671F3-51C6-4804-8EDD-56A270C63343}">
      <dgm:prSet/>
      <dgm:spPr/>
      <dgm:t>
        <a:bodyPr/>
        <a:lstStyle/>
        <a:p>
          <a:r>
            <a:rPr lang="en-GB"/>
            <a:t>Peer editing and marking</a:t>
          </a:r>
          <a:endParaRPr lang="en-US"/>
        </a:p>
      </dgm:t>
    </dgm:pt>
    <dgm:pt modelId="{D3227027-DB75-487C-9BF8-81FF5A8F8990}" type="parTrans" cxnId="{92C4BC13-AD38-4D6E-87C9-56809EE07959}">
      <dgm:prSet/>
      <dgm:spPr/>
      <dgm:t>
        <a:bodyPr/>
        <a:lstStyle/>
        <a:p>
          <a:endParaRPr lang="en-US"/>
        </a:p>
      </dgm:t>
    </dgm:pt>
    <dgm:pt modelId="{C2C83E09-B297-4005-BC46-DD587B4FC284}" type="sibTrans" cxnId="{92C4BC13-AD38-4D6E-87C9-56809EE07959}">
      <dgm:prSet/>
      <dgm:spPr/>
      <dgm:t>
        <a:bodyPr/>
        <a:lstStyle/>
        <a:p>
          <a:endParaRPr lang="en-US"/>
        </a:p>
      </dgm:t>
    </dgm:pt>
    <dgm:pt modelId="{B884AD22-79CE-4B7B-AF93-663E34EFC4DC}" type="pres">
      <dgm:prSet presAssocID="{B8C0687F-EE60-414A-884F-DA1E8AB55373}" presName="vert0" presStyleCnt="0">
        <dgm:presLayoutVars>
          <dgm:dir/>
          <dgm:animOne val="branch"/>
          <dgm:animLvl val="lvl"/>
        </dgm:presLayoutVars>
      </dgm:prSet>
      <dgm:spPr/>
    </dgm:pt>
    <dgm:pt modelId="{08A9D40E-34DD-457C-BF97-4A245F5EEFC9}" type="pres">
      <dgm:prSet presAssocID="{A31A6611-85C1-40F7-935E-27D54978181A}" presName="thickLine" presStyleLbl="alignNode1" presStyleIdx="0" presStyleCnt="5"/>
      <dgm:spPr/>
    </dgm:pt>
    <dgm:pt modelId="{07DB40D7-E157-4537-BF86-5B1A747DEB9B}" type="pres">
      <dgm:prSet presAssocID="{A31A6611-85C1-40F7-935E-27D54978181A}" presName="horz1" presStyleCnt="0"/>
      <dgm:spPr/>
    </dgm:pt>
    <dgm:pt modelId="{94D54AA0-80C3-4C89-A33D-B24720DB7695}" type="pres">
      <dgm:prSet presAssocID="{A31A6611-85C1-40F7-935E-27D54978181A}" presName="tx1" presStyleLbl="revTx" presStyleIdx="0" presStyleCnt="5"/>
      <dgm:spPr/>
    </dgm:pt>
    <dgm:pt modelId="{80E338DF-D76A-4D62-A5D7-FB9A1EA5A5A6}" type="pres">
      <dgm:prSet presAssocID="{A31A6611-85C1-40F7-935E-27D54978181A}" presName="vert1" presStyleCnt="0"/>
      <dgm:spPr/>
    </dgm:pt>
    <dgm:pt modelId="{1343E54B-201E-4217-AD57-393A4FEF8E72}" type="pres">
      <dgm:prSet presAssocID="{4DBD1790-1CAA-4E51-ACB4-B8D0DC247B10}" presName="thickLine" presStyleLbl="alignNode1" presStyleIdx="1" presStyleCnt="5"/>
      <dgm:spPr/>
    </dgm:pt>
    <dgm:pt modelId="{90DF3010-DCFB-4738-AA12-B9EE0AC3C31D}" type="pres">
      <dgm:prSet presAssocID="{4DBD1790-1CAA-4E51-ACB4-B8D0DC247B10}" presName="horz1" presStyleCnt="0"/>
      <dgm:spPr/>
    </dgm:pt>
    <dgm:pt modelId="{D73A0506-EA9B-4502-90D0-5F8B1C46E002}" type="pres">
      <dgm:prSet presAssocID="{4DBD1790-1CAA-4E51-ACB4-B8D0DC247B10}" presName="tx1" presStyleLbl="revTx" presStyleIdx="1" presStyleCnt="5"/>
      <dgm:spPr/>
    </dgm:pt>
    <dgm:pt modelId="{74CC6396-E11B-4FB0-97B3-09E485EAE5F8}" type="pres">
      <dgm:prSet presAssocID="{4DBD1790-1CAA-4E51-ACB4-B8D0DC247B10}" presName="vert1" presStyleCnt="0"/>
      <dgm:spPr/>
    </dgm:pt>
    <dgm:pt modelId="{DF2E5A31-74F6-4008-95A0-D78DED18123B}" type="pres">
      <dgm:prSet presAssocID="{63F0F302-4CC5-412F-899E-238A8ADF1BD3}" presName="thickLine" presStyleLbl="alignNode1" presStyleIdx="2" presStyleCnt="5"/>
      <dgm:spPr/>
    </dgm:pt>
    <dgm:pt modelId="{05E43DD2-B703-497C-ADF4-090D22CC9EB3}" type="pres">
      <dgm:prSet presAssocID="{63F0F302-4CC5-412F-899E-238A8ADF1BD3}" presName="horz1" presStyleCnt="0"/>
      <dgm:spPr/>
    </dgm:pt>
    <dgm:pt modelId="{A91EE554-546C-41A6-B744-3DA6B2E809B6}" type="pres">
      <dgm:prSet presAssocID="{63F0F302-4CC5-412F-899E-238A8ADF1BD3}" presName="tx1" presStyleLbl="revTx" presStyleIdx="2" presStyleCnt="5"/>
      <dgm:spPr/>
    </dgm:pt>
    <dgm:pt modelId="{729DF266-A7BA-494B-BA02-67A4FB04D1E2}" type="pres">
      <dgm:prSet presAssocID="{63F0F302-4CC5-412F-899E-238A8ADF1BD3}" presName="vert1" presStyleCnt="0"/>
      <dgm:spPr/>
    </dgm:pt>
    <dgm:pt modelId="{1C52E5ED-4EFB-46F5-A7D0-761F79AA326C}" type="pres">
      <dgm:prSet presAssocID="{A0952C23-1977-4F6D-B676-E4C0FC06427E}" presName="thickLine" presStyleLbl="alignNode1" presStyleIdx="3" presStyleCnt="5"/>
      <dgm:spPr/>
    </dgm:pt>
    <dgm:pt modelId="{D810624D-104E-4DA5-BF94-33E11651F768}" type="pres">
      <dgm:prSet presAssocID="{A0952C23-1977-4F6D-B676-E4C0FC06427E}" presName="horz1" presStyleCnt="0"/>
      <dgm:spPr/>
    </dgm:pt>
    <dgm:pt modelId="{6F5DA0F5-874B-433C-AB7F-08BDB957C9E2}" type="pres">
      <dgm:prSet presAssocID="{A0952C23-1977-4F6D-B676-E4C0FC06427E}" presName="tx1" presStyleLbl="revTx" presStyleIdx="3" presStyleCnt="5"/>
      <dgm:spPr/>
    </dgm:pt>
    <dgm:pt modelId="{9B920D28-D6A9-41B3-B53B-48703D7DA3E9}" type="pres">
      <dgm:prSet presAssocID="{A0952C23-1977-4F6D-B676-E4C0FC06427E}" presName="vert1" presStyleCnt="0"/>
      <dgm:spPr/>
    </dgm:pt>
    <dgm:pt modelId="{9B94CF2D-7DE2-49FD-B877-C7EE3B48EE31}" type="pres">
      <dgm:prSet presAssocID="{895671F3-51C6-4804-8EDD-56A270C63343}" presName="thickLine" presStyleLbl="alignNode1" presStyleIdx="4" presStyleCnt="5"/>
      <dgm:spPr/>
    </dgm:pt>
    <dgm:pt modelId="{15626108-A15B-4351-BE8C-3AE1F0258640}" type="pres">
      <dgm:prSet presAssocID="{895671F3-51C6-4804-8EDD-56A270C63343}" presName="horz1" presStyleCnt="0"/>
      <dgm:spPr/>
    </dgm:pt>
    <dgm:pt modelId="{31AC932F-AA99-425A-95DB-217519127464}" type="pres">
      <dgm:prSet presAssocID="{895671F3-51C6-4804-8EDD-56A270C63343}" presName="tx1" presStyleLbl="revTx" presStyleIdx="4" presStyleCnt="5"/>
      <dgm:spPr/>
    </dgm:pt>
    <dgm:pt modelId="{F9DC8C3A-26B1-443D-B1E3-EB894B6AE254}" type="pres">
      <dgm:prSet presAssocID="{895671F3-51C6-4804-8EDD-56A270C63343}" presName="vert1" presStyleCnt="0"/>
      <dgm:spPr/>
    </dgm:pt>
  </dgm:ptLst>
  <dgm:cxnLst>
    <dgm:cxn modelId="{92C4BC13-AD38-4D6E-87C9-56809EE07959}" srcId="{B8C0687F-EE60-414A-884F-DA1E8AB55373}" destId="{895671F3-51C6-4804-8EDD-56A270C63343}" srcOrd="4" destOrd="0" parTransId="{D3227027-DB75-487C-9BF8-81FF5A8F8990}" sibTransId="{C2C83E09-B297-4005-BC46-DD587B4FC284}"/>
    <dgm:cxn modelId="{C2C3C61E-CE84-4F7E-94F3-9CCC9ADE51C4}" type="presOf" srcId="{A0952C23-1977-4F6D-B676-E4C0FC06427E}" destId="{6F5DA0F5-874B-433C-AB7F-08BDB957C9E2}" srcOrd="0" destOrd="0" presId="urn:microsoft.com/office/officeart/2008/layout/LinedList"/>
    <dgm:cxn modelId="{D113BF22-8EB1-4DA9-A237-EC12AFCD7A8C}" type="presOf" srcId="{A31A6611-85C1-40F7-935E-27D54978181A}" destId="{94D54AA0-80C3-4C89-A33D-B24720DB7695}" srcOrd="0" destOrd="0" presId="urn:microsoft.com/office/officeart/2008/layout/LinedList"/>
    <dgm:cxn modelId="{4D7F523A-6ADD-4FE8-B292-07C9147BC846}" type="presOf" srcId="{895671F3-51C6-4804-8EDD-56A270C63343}" destId="{31AC932F-AA99-425A-95DB-217519127464}" srcOrd="0" destOrd="0" presId="urn:microsoft.com/office/officeart/2008/layout/LinedList"/>
    <dgm:cxn modelId="{6EB06859-CDFA-43E4-8C7C-92160138B389}" type="presOf" srcId="{B8C0687F-EE60-414A-884F-DA1E8AB55373}" destId="{B884AD22-79CE-4B7B-AF93-663E34EFC4DC}" srcOrd="0" destOrd="0" presId="urn:microsoft.com/office/officeart/2008/layout/LinedList"/>
    <dgm:cxn modelId="{78B55859-71B5-41DB-8342-DB1026B5EB94}" srcId="{B8C0687F-EE60-414A-884F-DA1E8AB55373}" destId="{63F0F302-4CC5-412F-899E-238A8ADF1BD3}" srcOrd="2" destOrd="0" parTransId="{FFBAAA61-34D2-4C85-A321-5CBFF5BF27E4}" sibTransId="{151C93D2-4385-4B86-915E-8008082BDD33}"/>
    <dgm:cxn modelId="{C81F3389-8B0C-485C-A7F2-72FA7CE1ADD4}" type="presOf" srcId="{63F0F302-4CC5-412F-899E-238A8ADF1BD3}" destId="{A91EE554-546C-41A6-B744-3DA6B2E809B6}" srcOrd="0" destOrd="0" presId="urn:microsoft.com/office/officeart/2008/layout/LinedList"/>
    <dgm:cxn modelId="{C85F3CA4-7B0C-47F2-A30C-18F8772065F6}" srcId="{B8C0687F-EE60-414A-884F-DA1E8AB55373}" destId="{4DBD1790-1CAA-4E51-ACB4-B8D0DC247B10}" srcOrd="1" destOrd="0" parTransId="{5DCC8D90-C04F-48CE-A4E6-578A3C3ECB85}" sibTransId="{AEF29C25-6082-430C-8150-ADD043A1E3A8}"/>
    <dgm:cxn modelId="{8DB952B1-E8E1-4DC0-ADF9-8D93D306FC96}" srcId="{B8C0687F-EE60-414A-884F-DA1E8AB55373}" destId="{A0952C23-1977-4F6D-B676-E4C0FC06427E}" srcOrd="3" destOrd="0" parTransId="{10726426-9FFF-4966-9933-6413D0365039}" sibTransId="{2EC8CE4B-507F-4BE6-8E7A-DC8DB00BE5D3}"/>
    <dgm:cxn modelId="{A9BFD3BD-7C96-408C-BBD2-AB568CAD136D}" srcId="{B8C0687F-EE60-414A-884F-DA1E8AB55373}" destId="{A31A6611-85C1-40F7-935E-27D54978181A}" srcOrd="0" destOrd="0" parTransId="{0A4F4C94-08C7-4C8F-B62A-CC566D24DEC7}" sibTransId="{583900B7-AB39-47D8-9CE0-7BE62EFC8B30}"/>
    <dgm:cxn modelId="{22E9FBEF-06B3-4561-9CF0-86E63667AE2F}" type="presOf" srcId="{4DBD1790-1CAA-4E51-ACB4-B8D0DC247B10}" destId="{D73A0506-EA9B-4502-90D0-5F8B1C46E002}" srcOrd="0" destOrd="0" presId="urn:microsoft.com/office/officeart/2008/layout/LinedList"/>
    <dgm:cxn modelId="{FE3E5B60-6222-4A33-B80A-0CD67D43269A}" type="presParOf" srcId="{B884AD22-79CE-4B7B-AF93-663E34EFC4DC}" destId="{08A9D40E-34DD-457C-BF97-4A245F5EEFC9}" srcOrd="0" destOrd="0" presId="urn:microsoft.com/office/officeart/2008/layout/LinedList"/>
    <dgm:cxn modelId="{05D6D0BC-FB2A-4F01-B156-A0981AAD965E}" type="presParOf" srcId="{B884AD22-79CE-4B7B-AF93-663E34EFC4DC}" destId="{07DB40D7-E157-4537-BF86-5B1A747DEB9B}" srcOrd="1" destOrd="0" presId="urn:microsoft.com/office/officeart/2008/layout/LinedList"/>
    <dgm:cxn modelId="{1197F55B-9078-4D90-A973-4141D6A0E9BD}" type="presParOf" srcId="{07DB40D7-E157-4537-BF86-5B1A747DEB9B}" destId="{94D54AA0-80C3-4C89-A33D-B24720DB7695}" srcOrd="0" destOrd="0" presId="urn:microsoft.com/office/officeart/2008/layout/LinedList"/>
    <dgm:cxn modelId="{200DE4A2-6BC3-4E91-9654-387936E55A2E}" type="presParOf" srcId="{07DB40D7-E157-4537-BF86-5B1A747DEB9B}" destId="{80E338DF-D76A-4D62-A5D7-FB9A1EA5A5A6}" srcOrd="1" destOrd="0" presId="urn:microsoft.com/office/officeart/2008/layout/LinedList"/>
    <dgm:cxn modelId="{A7443F63-B193-4F1F-859F-D0123B84296D}" type="presParOf" srcId="{B884AD22-79CE-4B7B-AF93-663E34EFC4DC}" destId="{1343E54B-201E-4217-AD57-393A4FEF8E72}" srcOrd="2" destOrd="0" presId="urn:microsoft.com/office/officeart/2008/layout/LinedList"/>
    <dgm:cxn modelId="{8C083A5A-AE76-4064-8285-6B75C07B21B2}" type="presParOf" srcId="{B884AD22-79CE-4B7B-AF93-663E34EFC4DC}" destId="{90DF3010-DCFB-4738-AA12-B9EE0AC3C31D}" srcOrd="3" destOrd="0" presId="urn:microsoft.com/office/officeart/2008/layout/LinedList"/>
    <dgm:cxn modelId="{B9D857B7-C03F-4929-85DE-1DA4132ACF48}" type="presParOf" srcId="{90DF3010-DCFB-4738-AA12-B9EE0AC3C31D}" destId="{D73A0506-EA9B-4502-90D0-5F8B1C46E002}" srcOrd="0" destOrd="0" presId="urn:microsoft.com/office/officeart/2008/layout/LinedList"/>
    <dgm:cxn modelId="{FBBAFEB9-3C13-467E-A5CD-364706D07CB5}" type="presParOf" srcId="{90DF3010-DCFB-4738-AA12-B9EE0AC3C31D}" destId="{74CC6396-E11B-4FB0-97B3-09E485EAE5F8}" srcOrd="1" destOrd="0" presId="urn:microsoft.com/office/officeart/2008/layout/LinedList"/>
    <dgm:cxn modelId="{A6AF085A-7C14-4487-9A7B-8AD73995EB6B}" type="presParOf" srcId="{B884AD22-79CE-4B7B-AF93-663E34EFC4DC}" destId="{DF2E5A31-74F6-4008-95A0-D78DED18123B}" srcOrd="4" destOrd="0" presId="urn:microsoft.com/office/officeart/2008/layout/LinedList"/>
    <dgm:cxn modelId="{79F787BD-7356-4E5D-A199-8A81EE71038E}" type="presParOf" srcId="{B884AD22-79CE-4B7B-AF93-663E34EFC4DC}" destId="{05E43DD2-B703-497C-ADF4-090D22CC9EB3}" srcOrd="5" destOrd="0" presId="urn:microsoft.com/office/officeart/2008/layout/LinedList"/>
    <dgm:cxn modelId="{AE4EA9EA-AB27-4359-BD33-605AC3AB5E80}" type="presParOf" srcId="{05E43DD2-B703-497C-ADF4-090D22CC9EB3}" destId="{A91EE554-546C-41A6-B744-3DA6B2E809B6}" srcOrd="0" destOrd="0" presId="urn:microsoft.com/office/officeart/2008/layout/LinedList"/>
    <dgm:cxn modelId="{2E21783E-AF22-4F47-A657-2556E079A8CD}" type="presParOf" srcId="{05E43DD2-B703-497C-ADF4-090D22CC9EB3}" destId="{729DF266-A7BA-494B-BA02-67A4FB04D1E2}" srcOrd="1" destOrd="0" presId="urn:microsoft.com/office/officeart/2008/layout/LinedList"/>
    <dgm:cxn modelId="{4FEA03B6-5663-47C1-99F4-A29D29F546A0}" type="presParOf" srcId="{B884AD22-79CE-4B7B-AF93-663E34EFC4DC}" destId="{1C52E5ED-4EFB-46F5-A7D0-761F79AA326C}" srcOrd="6" destOrd="0" presId="urn:microsoft.com/office/officeart/2008/layout/LinedList"/>
    <dgm:cxn modelId="{CD1F802A-A2E7-458B-B0AB-A38E9092617A}" type="presParOf" srcId="{B884AD22-79CE-4B7B-AF93-663E34EFC4DC}" destId="{D810624D-104E-4DA5-BF94-33E11651F768}" srcOrd="7" destOrd="0" presId="urn:microsoft.com/office/officeart/2008/layout/LinedList"/>
    <dgm:cxn modelId="{02491B85-251B-4429-B72F-9F9B167F1FB3}" type="presParOf" srcId="{D810624D-104E-4DA5-BF94-33E11651F768}" destId="{6F5DA0F5-874B-433C-AB7F-08BDB957C9E2}" srcOrd="0" destOrd="0" presId="urn:microsoft.com/office/officeart/2008/layout/LinedList"/>
    <dgm:cxn modelId="{81717270-C717-49D6-A4AB-06D5EDF181CB}" type="presParOf" srcId="{D810624D-104E-4DA5-BF94-33E11651F768}" destId="{9B920D28-D6A9-41B3-B53B-48703D7DA3E9}" srcOrd="1" destOrd="0" presId="urn:microsoft.com/office/officeart/2008/layout/LinedList"/>
    <dgm:cxn modelId="{FF55F3A0-6DF6-43AE-830C-7A2D879B6661}" type="presParOf" srcId="{B884AD22-79CE-4B7B-AF93-663E34EFC4DC}" destId="{9B94CF2D-7DE2-49FD-B877-C7EE3B48EE31}" srcOrd="8" destOrd="0" presId="urn:microsoft.com/office/officeart/2008/layout/LinedList"/>
    <dgm:cxn modelId="{511A0FF4-35A5-4DB4-94A8-D85CE356BF96}" type="presParOf" srcId="{B884AD22-79CE-4B7B-AF93-663E34EFC4DC}" destId="{15626108-A15B-4351-BE8C-3AE1F0258640}" srcOrd="9" destOrd="0" presId="urn:microsoft.com/office/officeart/2008/layout/LinedList"/>
    <dgm:cxn modelId="{7C94093D-F9F5-439A-B3C0-C3529492EC8B}" type="presParOf" srcId="{15626108-A15B-4351-BE8C-3AE1F0258640}" destId="{31AC932F-AA99-425A-95DB-217519127464}" srcOrd="0" destOrd="0" presId="urn:microsoft.com/office/officeart/2008/layout/LinedList"/>
    <dgm:cxn modelId="{452E9B15-65C6-44C3-945F-635B56B6BC72}" type="presParOf" srcId="{15626108-A15B-4351-BE8C-3AE1F0258640}" destId="{F9DC8C3A-26B1-443D-B1E3-EB894B6AE25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54BC8D-9F91-476C-97D8-19E63900B133}"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FB82AA52-141D-4B3D-8C2A-6B7DC42BBE24}">
      <dgm:prSet/>
      <dgm:spPr/>
      <dgm:t>
        <a:bodyPr/>
        <a:lstStyle/>
        <a:p>
          <a:r>
            <a:rPr lang="en-GB" dirty="0"/>
            <a:t>Each class and child is different. Do they all need all of these strategies or will it confuse/overwhelm?</a:t>
          </a:r>
          <a:endParaRPr lang="en-US" dirty="0"/>
        </a:p>
      </dgm:t>
    </dgm:pt>
    <dgm:pt modelId="{BC4BAF63-335B-4CBF-8A75-156FC52B4FEB}" type="parTrans" cxnId="{BE085FED-61EE-42C8-8078-0F47ED18611C}">
      <dgm:prSet/>
      <dgm:spPr/>
      <dgm:t>
        <a:bodyPr/>
        <a:lstStyle/>
        <a:p>
          <a:endParaRPr lang="en-US"/>
        </a:p>
      </dgm:t>
    </dgm:pt>
    <dgm:pt modelId="{39E6F0F7-0B18-4A9B-8FCB-4C13DC6BA2E5}" type="sibTrans" cxnId="{BE085FED-61EE-42C8-8078-0F47ED18611C}">
      <dgm:prSet/>
      <dgm:spPr/>
      <dgm:t>
        <a:bodyPr/>
        <a:lstStyle/>
        <a:p>
          <a:endParaRPr lang="en-US"/>
        </a:p>
      </dgm:t>
    </dgm:pt>
    <dgm:pt modelId="{15D9C4BE-6D88-4B94-A79B-6404309C7AD9}">
      <dgm:prSet/>
      <dgm:spPr/>
      <dgm:t>
        <a:bodyPr/>
        <a:lstStyle/>
        <a:p>
          <a:r>
            <a:rPr lang="en-GB" dirty="0"/>
            <a:t>Planning each strategy into lessons will provide greater opportunity to engage and remember</a:t>
          </a:r>
          <a:endParaRPr lang="en-US" dirty="0"/>
        </a:p>
      </dgm:t>
    </dgm:pt>
    <dgm:pt modelId="{1683BDB2-5172-46B2-AC96-FB4921B386DB}" type="parTrans" cxnId="{D4355861-A80E-494E-9790-052D2F6883D0}">
      <dgm:prSet/>
      <dgm:spPr/>
      <dgm:t>
        <a:bodyPr/>
        <a:lstStyle/>
        <a:p>
          <a:endParaRPr lang="en-US"/>
        </a:p>
      </dgm:t>
    </dgm:pt>
    <dgm:pt modelId="{80B0C5A8-6DD9-48B4-8DF7-BEDE28E4CEFF}" type="sibTrans" cxnId="{D4355861-A80E-494E-9790-052D2F6883D0}">
      <dgm:prSet/>
      <dgm:spPr/>
      <dgm:t>
        <a:bodyPr/>
        <a:lstStyle/>
        <a:p>
          <a:endParaRPr lang="en-US"/>
        </a:p>
      </dgm:t>
    </dgm:pt>
    <dgm:pt modelId="{3B3E9E81-AD68-4789-8CDE-817F085C78F2}">
      <dgm:prSet/>
      <dgm:spPr/>
      <dgm:t>
        <a:bodyPr/>
        <a:lstStyle/>
        <a:p>
          <a:r>
            <a:rPr lang="en-GB" dirty="0"/>
            <a:t>How can you adapt ‘brought in’ schemes to use each section? </a:t>
          </a:r>
          <a:endParaRPr lang="en-US" dirty="0"/>
        </a:p>
      </dgm:t>
    </dgm:pt>
    <dgm:pt modelId="{3DDD5011-2855-4185-B016-F8C0CA6721F5}" type="parTrans" cxnId="{1A202DD1-1222-47D1-A114-458F9162EF13}">
      <dgm:prSet/>
      <dgm:spPr/>
      <dgm:t>
        <a:bodyPr/>
        <a:lstStyle/>
        <a:p>
          <a:endParaRPr lang="en-US"/>
        </a:p>
      </dgm:t>
    </dgm:pt>
    <dgm:pt modelId="{18A67C7D-EFC3-41BC-8308-5567F7FD97D9}" type="sibTrans" cxnId="{1A202DD1-1222-47D1-A114-458F9162EF13}">
      <dgm:prSet/>
      <dgm:spPr/>
      <dgm:t>
        <a:bodyPr/>
        <a:lstStyle/>
        <a:p>
          <a:endParaRPr lang="en-US"/>
        </a:p>
      </dgm:t>
    </dgm:pt>
    <dgm:pt modelId="{1FDA711F-2226-4675-B8A3-FB5CEB19537B}">
      <dgm:prSet/>
      <dgm:spPr/>
      <dgm:t>
        <a:bodyPr/>
        <a:lstStyle/>
        <a:p>
          <a:r>
            <a:rPr lang="en-GB"/>
            <a:t>Consider how much time on each section will have greater impact on the child</a:t>
          </a:r>
          <a:endParaRPr lang="en-US"/>
        </a:p>
      </dgm:t>
    </dgm:pt>
    <dgm:pt modelId="{DD964079-CA64-4FAA-9DE0-8C64A1891B88}" type="parTrans" cxnId="{7D67B864-278B-4BB0-A02A-39A2F179C3EA}">
      <dgm:prSet/>
      <dgm:spPr/>
      <dgm:t>
        <a:bodyPr/>
        <a:lstStyle/>
        <a:p>
          <a:endParaRPr lang="en-US"/>
        </a:p>
      </dgm:t>
    </dgm:pt>
    <dgm:pt modelId="{55EC3C2B-0AC3-465A-89D1-4979B37D9C40}" type="sibTrans" cxnId="{7D67B864-278B-4BB0-A02A-39A2F179C3EA}">
      <dgm:prSet/>
      <dgm:spPr/>
      <dgm:t>
        <a:bodyPr/>
        <a:lstStyle/>
        <a:p>
          <a:endParaRPr lang="en-US"/>
        </a:p>
      </dgm:t>
    </dgm:pt>
    <dgm:pt modelId="{CFF02844-4928-4CC3-A80D-2014B4D897BB}">
      <dgm:prSet/>
      <dgm:spPr/>
      <dgm:t>
        <a:bodyPr/>
        <a:lstStyle/>
        <a:p>
          <a:r>
            <a:rPr lang="en-GB"/>
            <a:t>How can you use these strategies to benefit/control learning behaviour in all children?</a:t>
          </a:r>
          <a:endParaRPr lang="en-US"/>
        </a:p>
      </dgm:t>
    </dgm:pt>
    <dgm:pt modelId="{7FFAECD6-3088-4080-8CF7-A5FEBD6EC678}" type="parTrans" cxnId="{ECD52EF8-A943-4EC4-AA4B-147C8A04670A}">
      <dgm:prSet/>
      <dgm:spPr/>
      <dgm:t>
        <a:bodyPr/>
        <a:lstStyle/>
        <a:p>
          <a:endParaRPr lang="en-US"/>
        </a:p>
      </dgm:t>
    </dgm:pt>
    <dgm:pt modelId="{3E4023B1-7AA6-403F-867F-40E975CE2CFE}" type="sibTrans" cxnId="{ECD52EF8-A943-4EC4-AA4B-147C8A04670A}">
      <dgm:prSet/>
      <dgm:spPr/>
      <dgm:t>
        <a:bodyPr/>
        <a:lstStyle/>
        <a:p>
          <a:endParaRPr lang="en-US"/>
        </a:p>
      </dgm:t>
    </dgm:pt>
    <dgm:pt modelId="{9F34EA76-B0AA-4B48-B4BF-D41F5F327DF7}" type="pres">
      <dgm:prSet presAssocID="{E454BC8D-9F91-476C-97D8-19E63900B133}" presName="diagram" presStyleCnt="0">
        <dgm:presLayoutVars>
          <dgm:dir/>
          <dgm:resizeHandles val="exact"/>
        </dgm:presLayoutVars>
      </dgm:prSet>
      <dgm:spPr/>
    </dgm:pt>
    <dgm:pt modelId="{066A4DDB-CBD2-4F41-B1C0-CE54DB51299F}" type="pres">
      <dgm:prSet presAssocID="{FB82AA52-141D-4B3D-8C2A-6B7DC42BBE24}" presName="node" presStyleLbl="node1" presStyleIdx="0" presStyleCnt="5">
        <dgm:presLayoutVars>
          <dgm:bulletEnabled val="1"/>
        </dgm:presLayoutVars>
      </dgm:prSet>
      <dgm:spPr/>
    </dgm:pt>
    <dgm:pt modelId="{69D1D6D7-E88C-4977-879B-0F5107C23DE7}" type="pres">
      <dgm:prSet presAssocID="{39E6F0F7-0B18-4A9B-8FCB-4C13DC6BA2E5}" presName="sibTrans" presStyleCnt="0"/>
      <dgm:spPr/>
    </dgm:pt>
    <dgm:pt modelId="{114EFCFF-326F-4A7B-B249-9493661F8558}" type="pres">
      <dgm:prSet presAssocID="{15D9C4BE-6D88-4B94-A79B-6404309C7AD9}" presName="node" presStyleLbl="node1" presStyleIdx="1" presStyleCnt="5">
        <dgm:presLayoutVars>
          <dgm:bulletEnabled val="1"/>
        </dgm:presLayoutVars>
      </dgm:prSet>
      <dgm:spPr/>
    </dgm:pt>
    <dgm:pt modelId="{79C97B99-677C-45A6-8C07-6084456C7323}" type="pres">
      <dgm:prSet presAssocID="{80B0C5A8-6DD9-48B4-8DF7-BEDE28E4CEFF}" presName="sibTrans" presStyleCnt="0"/>
      <dgm:spPr/>
    </dgm:pt>
    <dgm:pt modelId="{15FB888D-A94D-4098-9FD1-D454DE1973A9}" type="pres">
      <dgm:prSet presAssocID="{3B3E9E81-AD68-4789-8CDE-817F085C78F2}" presName="node" presStyleLbl="node1" presStyleIdx="2" presStyleCnt="5">
        <dgm:presLayoutVars>
          <dgm:bulletEnabled val="1"/>
        </dgm:presLayoutVars>
      </dgm:prSet>
      <dgm:spPr/>
    </dgm:pt>
    <dgm:pt modelId="{90D6BAE6-7AD8-49BE-8B31-A68A27AE9435}" type="pres">
      <dgm:prSet presAssocID="{18A67C7D-EFC3-41BC-8308-5567F7FD97D9}" presName="sibTrans" presStyleCnt="0"/>
      <dgm:spPr/>
    </dgm:pt>
    <dgm:pt modelId="{BF96673A-E63F-4A2D-8B43-278189FCEFA5}" type="pres">
      <dgm:prSet presAssocID="{1FDA711F-2226-4675-B8A3-FB5CEB19537B}" presName="node" presStyleLbl="node1" presStyleIdx="3" presStyleCnt="5">
        <dgm:presLayoutVars>
          <dgm:bulletEnabled val="1"/>
        </dgm:presLayoutVars>
      </dgm:prSet>
      <dgm:spPr/>
    </dgm:pt>
    <dgm:pt modelId="{2F23FCF3-7659-4FA6-A64E-8B99ADA3DAF4}" type="pres">
      <dgm:prSet presAssocID="{55EC3C2B-0AC3-465A-89D1-4979B37D9C40}" presName="sibTrans" presStyleCnt="0"/>
      <dgm:spPr/>
    </dgm:pt>
    <dgm:pt modelId="{39FB1945-7D5C-486F-9FD5-82A4E7D94FA4}" type="pres">
      <dgm:prSet presAssocID="{CFF02844-4928-4CC3-A80D-2014B4D897BB}" presName="node" presStyleLbl="node1" presStyleIdx="4" presStyleCnt="5">
        <dgm:presLayoutVars>
          <dgm:bulletEnabled val="1"/>
        </dgm:presLayoutVars>
      </dgm:prSet>
      <dgm:spPr/>
    </dgm:pt>
  </dgm:ptLst>
  <dgm:cxnLst>
    <dgm:cxn modelId="{98A39A28-1AEC-47DF-B7C4-FF7B79E9A838}" type="presOf" srcId="{FB82AA52-141D-4B3D-8C2A-6B7DC42BBE24}" destId="{066A4DDB-CBD2-4F41-B1C0-CE54DB51299F}" srcOrd="0" destOrd="0" presId="urn:microsoft.com/office/officeart/2005/8/layout/default"/>
    <dgm:cxn modelId="{D4355861-A80E-494E-9790-052D2F6883D0}" srcId="{E454BC8D-9F91-476C-97D8-19E63900B133}" destId="{15D9C4BE-6D88-4B94-A79B-6404309C7AD9}" srcOrd="1" destOrd="0" parTransId="{1683BDB2-5172-46B2-AC96-FB4921B386DB}" sibTransId="{80B0C5A8-6DD9-48B4-8DF7-BEDE28E4CEFF}"/>
    <dgm:cxn modelId="{7BC67F41-2D20-4433-BDD2-951C89A1C937}" type="presOf" srcId="{15D9C4BE-6D88-4B94-A79B-6404309C7AD9}" destId="{114EFCFF-326F-4A7B-B249-9493661F8558}" srcOrd="0" destOrd="0" presId="urn:microsoft.com/office/officeart/2005/8/layout/default"/>
    <dgm:cxn modelId="{7D67B864-278B-4BB0-A02A-39A2F179C3EA}" srcId="{E454BC8D-9F91-476C-97D8-19E63900B133}" destId="{1FDA711F-2226-4675-B8A3-FB5CEB19537B}" srcOrd="3" destOrd="0" parTransId="{DD964079-CA64-4FAA-9DE0-8C64A1891B88}" sibTransId="{55EC3C2B-0AC3-465A-89D1-4979B37D9C40}"/>
    <dgm:cxn modelId="{7EE9687D-7A9A-47DF-A1BD-86A809202A65}" type="presOf" srcId="{1FDA711F-2226-4675-B8A3-FB5CEB19537B}" destId="{BF96673A-E63F-4A2D-8B43-278189FCEFA5}" srcOrd="0" destOrd="0" presId="urn:microsoft.com/office/officeart/2005/8/layout/default"/>
    <dgm:cxn modelId="{36CC2D8E-A551-4337-B36F-4EC087F6E7FA}" type="presOf" srcId="{3B3E9E81-AD68-4789-8CDE-817F085C78F2}" destId="{15FB888D-A94D-4098-9FD1-D454DE1973A9}" srcOrd="0" destOrd="0" presId="urn:microsoft.com/office/officeart/2005/8/layout/default"/>
    <dgm:cxn modelId="{8CE483A7-2E5B-47D4-AE54-D5FDEC91F98E}" type="presOf" srcId="{E454BC8D-9F91-476C-97D8-19E63900B133}" destId="{9F34EA76-B0AA-4B48-B4BF-D41F5F327DF7}" srcOrd="0" destOrd="0" presId="urn:microsoft.com/office/officeart/2005/8/layout/default"/>
    <dgm:cxn modelId="{1A202DD1-1222-47D1-A114-458F9162EF13}" srcId="{E454BC8D-9F91-476C-97D8-19E63900B133}" destId="{3B3E9E81-AD68-4789-8CDE-817F085C78F2}" srcOrd="2" destOrd="0" parTransId="{3DDD5011-2855-4185-B016-F8C0CA6721F5}" sibTransId="{18A67C7D-EFC3-41BC-8308-5567F7FD97D9}"/>
    <dgm:cxn modelId="{F76A17DF-48CB-4D47-B4AD-1C0136A6A6A0}" type="presOf" srcId="{CFF02844-4928-4CC3-A80D-2014B4D897BB}" destId="{39FB1945-7D5C-486F-9FD5-82A4E7D94FA4}" srcOrd="0" destOrd="0" presId="urn:microsoft.com/office/officeart/2005/8/layout/default"/>
    <dgm:cxn modelId="{BE085FED-61EE-42C8-8078-0F47ED18611C}" srcId="{E454BC8D-9F91-476C-97D8-19E63900B133}" destId="{FB82AA52-141D-4B3D-8C2A-6B7DC42BBE24}" srcOrd="0" destOrd="0" parTransId="{BC4BAF63-335B-4CBF-8A75-156FC52B4FEB}" sibTransId="{39E6F0F7-0B18-4A9B-8FCB-4C13DC6BA2E5}"/>
    <dgm:cxn modelId="{ECD52EF8-A943-4EC4-AA4B-147C8A04670A}" srcId="{E454BC8D-9F91-476C-97D8-19E63900B133}" destId="{CFF02844-4928-4CC3-A80D-2014B4D897BB}" srcOrd="4" destOrd="0" parTransId="{7FFAECD6-3088-4080-8CF7-A5FEBD6EC678}" sibTransId="{3E4023B1-7AA6-403F-867F-40E975CE2CFE}"/>
    <dgm:cxn modelId="{3C9FA20C-4DF1-4B2A-9AC9-E38C4D38A6A8}" type="presParOf" srcId="{9F34EA76-B0AA-4B48-B4BF-D41F5F327DF7}" destId="{066A4DDB-CBD2-4F41-B1C0-CE54DB51299F}" srcOrd="0" destOrd="0" presId="urn:microsoft.com/office/officeart/2005/8/layout/default"/>
    <dgm:cxn modelId="{84347100-CEE2-4C11-B55B-FC0CAF7A40CE}" type="presParOf" srcId="{9F34EA76-B0AA-4B48-B4BF-D41F5F327DF7}" destId="{69D1D6D7-E88C-4977-879B-0F5107C23DE7}" srcOrd="1" destOrd="0" presId="urn:microsoft.com/office/officeart/2005/8/layout/default"/>
    <dgm:cxn modelId="{DCEBB872-6174-4C21-9AF3-D05042BBE581}" type="presParOf" srcId="{9F34EA76-B0AA-4B48-B4BF-D41F5F327DF7}" destId="{114EFCFF-326F-4A7B-B249-9493661F8558}" srcOrd="2" destOrd="0" presId="urn:microsoft.com/office/officeart/2005/8/layout/default"/>
    <dgm:cxn modelId="{42C4C491-19DF-4DC3-9CAF-1074D72C60FB}" type="presParOf" srcId="{9F34EA76-B0AA-4B48-B4BF-D41F5F327DF7}" destId="{79C97B99-677C-45A6-8C07-6084456C7323}" srcOrd="3" destOrd="0" presId="urn:microsoft.com/office/officeart/2005/8/layout/default"/>
    <dgm:cxn modelId="{FA2CA0E2-E759-45C8-ADDD-AF91E7DBDCD3}" type="presParOf" srcId="{9F34EA76-B0AA-4B48-B4BF-D41F5F327DF7}" destId="{15FB888D-A94D-4098-9FD1-D454DE1973A9}" srcOrd="4" destOrd="0" presId="urn:microsoft.com/office/officeart/2005/8/layout/default"/>
    <dgm:cxn modelId="{B17EB631-2867-48F2-873D-3A2776D50F53}" type="presParOf" srcId="{9F34EA76-B0AA-4B48-B4BF-D41F5F327DF7}" destId="{90D6BAE6-7AD8-49BE-8B31-A68A27AE9435}" srcOrd="5" destOrd="0" presId="urn:microsoft.com/office/officeart/2005/8/layout/default"/>
    <dgm:cxn modelId="{3206F19B-DB28-4E1A-B67C-3404C5A65526}" type="presParOf" srcId="{9F34EA76-B0AA-4B48-B4BF-D41F5F327DF7}" destId="{BF96673A-E63F-4A2D-8B43-278189FCEFA5}" srcOrd="6" destOrd="0" presId="urn:microsoft.com/office/officeart/2005/8/layout/default"/>
    <dgm:cxn modelId="{0B85AA4C-A2F9-49EF-8D99-2792B5CB301F}" type="presParOf" srcId="{9F34EA76-B0AA-4B48-B4BF-D41F5F327DF7}" destId="{2F23FCF3-7659-4FA6-A64E-8B99ADA3DAF4}" srcOrd="7" destOrd="0" presId="urn:microsoft.com/office/officeart/2005/8/layout/default"/>
    <dgm:cxn modelId="{2AEFA278-23FE-408D-BBA8-01E36122D69B}" type="presParOf" srcId="{9F34EA76-B0AA-4B48-B4BF-D41F5F327DF7}" destId="{39FB1945-7D5C-486F-9FD5-82A4E7D94FA4}"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ECF516-6BCD-43DC-A970-4E859EBBD174}"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BA05EE06-1542-43AD-95FC-535BE6C3824E}">
      <dgm:prSet/>
      <dgm:spPr/>
      <dgm:t>
        <a:bodyPr/>
        <a:lstStyle/>
        <a:p>
          <a:pPr>
            <a:defRPr cap="all"/>
          </a:pPr>
          <a:r>
            <a:rPr lang="en-GB"/>
            <a:t>Read through the plan – identify where each section is present.</a:t>
          </a:r>
          <a:endParaRPr lang="en-US"/>
        </a:p>
      </dgm:t>
    </dgm:pt>
    <dgm:pt modelId="{87F78C0F-82FD-4CBB-9CF7-AA76C2EEE24F}" type="parTrans" cxnId="{FA70D8BA-67BA-45DD-91F8-F744DE3C8A05}">
      <dgm:prSet/>
      <dgm:spPr/>
      <dgm:t>
        <a:bodyPr/>
        <a:lstStyle/>
        <a:p>
          <a:endParaRPr lang="en-US"/>
        </a:p>
      </dgm:t>
    </dgm:pt>
    <dgm:pt modelId="{49C714DC-C3D1-471C-926E-1EE6B2BBDF8D}" type="sibTrans" cxnId="{FA70D8BA-67BA-45DD-91F8-F744DE3C8A05}">
      <dgm:prSet/>
      <dgm:spPr/>
      <dgm:t>
        <a:bodyPr/>
        <a:lstStyle/>
        <a:p>
          <a:endParaRPr lang="en-US"/>
        </a:p>
      </dgm:t>
    </dgm:pt>
    <dgm:pt modelId="{4EA1A672-29F6-49D8-9A06-82D97DFDFDEF}">
      <dgm:prSet/>
      <dgm:spPr/>
      <dgm:t>
        <a:bodyPr/>
        <a:lstStyle/>
        <a:p>
          <a:pPr>
            <a:defRPr cap="all"/>
          </a:pPr>
          <a:r>
            <a:rPr lang="en-GB"/>
            <a:t>What needs to improve?</a:t>
          </a:r>
          <a:endParaRPr lang="en-US"/>
        </a:p>
      </dgm:t>
    </dgm:pt>
    <dgm:pt modelId="{0B42903A-E510-4416-B6D8-5EFF8FA4A5A8}" type="parTrans" cxnId="{05EE31F3-6F33-4AF9-8743-D076A88D43C3}">
      <dgm:prSet/>
      <dgm:spPr/>
      <dgm:t>
        <a:bodyPr/>
        <a:lstStyle/>
        <a:p>
          <a:endParaRPr lang="en-US"/>
        </a:p>
      </dgm:t>
    </dgm:pt>
    <dgm:pt modelId="{5D123955-FFB0-40F8-BF91-CA4D486E88CF}" type="sibTrans" cxnId="{05EE31F3-6F33-4AF9-8743-D076A88D43C3}">
      <dgm:prSet/>
      <dgm:spPr/>
      <dgm:t>
        <a:bodyPr/>
        <a:lstStyle/>
        <a:p>
          <a:endParaRPr lang="en-US"/>
        </a:p>
      </dgm:t>
    </dgm:pt>
    <dgm:pt modelId="{7C35ECCE-A4E9-44FE-8596-A33E1A04FEEC}">
      <dgm:prSet/>
      <dgm:spPr/>
      <dgm:t>
        <a:bodyPr/>
        <a:lstStyle/>
        <a:p>
          <a:pPr>
            <a:defRPr cap="all"/>
          </a:pPr>
          <a:r>
            <a:rPr lang="en-GB"/>
            <a:t>Why might the teacher have planned this?</a:t>
          </a:r>
          <a:endParaRPr lang="en-US"/>
        </a:p>
      </dgm:t>
    </dgm:pt>
    <dgm:pt modelId="{38EE27F7-834D-432B-9B52-B417E7E936BC}" type="parTrans" cxnId="{88279E35-CBAD-4912-8310-80CFAABA3826}">
      <dgm:prSet/>
      <dgm:spPr/>
      <dgm:t>
        <a:bodyPr/>
        <a:lstStyle/>
        <a:p>
          <a:endParaRPr lang="en-US"/>
        </a:p>
      </dgm:t>
    </dgm:pt>
    <dgm:pt modelId="{5C06DD4A-63F6-4ED5-9C05-ED3281B49886}" type="sibTrans" cxnId="{88279E35-CBAD-4912-8310-80CFAABA3826}">
      <dgm:prSet/>
      <dgm:spPr/>
      <dgm:t>
        <a:bodyPr/>
        <a:lstStyle/>
        <a:p>
          <a:endParaRPr lang="en-US"/>
        </a:p>
      </dgm:t>
    </dgm:pt>
    <dgm:pt modelId="{62E4EFE1-7868-4469-A779-D0B13D290E17}">
      <dgm:prSet/>
      <dgm:spPr/>
      <dgm:t>
        <a:bodyPr/>
        <a:lstStyle/>
        <a:p>
          <a:pPr>
            <a:defRPr cap="all"/>
          </a:pPr>
          <a:r>
            <a:rPr lang="en-GB"/>
            <a:t>What advice would you give to this teacher?</a:t>
          </a:r>
          <a:endParaRPr lang="en-US"/>
        </a:p>
      </dgm:t>
    </dgm:pt>
    <dgm:pt modelId="{FC901E6C-63FE-4AEF-9B0B-C26AB0340F10}" type="parTrans" cxnId="{9B241EE5-3325-410C-9E4E-F864279A9AE2}">
      <dgm:prSet/>
      <dgm:spPr/>
      <dgm:t>
        <a:bodyPr/>
        <a:lstStyle/>
        <a:p>
          <a:endParaRPr lang="en-US"/>
        </a:p>
      </dgm:t>
    </dgm:pt>
    <dgm:pt modelId="{0C9C1F61-F26A-4342-8B7F-2C3C4E5851E1}" type="sibTrans" cxnId="{9B241EE5-3325-410C-9E4E-F864279A9AE2}">
      <dgm:prSet/>
      <dgm:spPr/>
      <dgm:t>
        <a:bodyPr/>
        <a:lstStyle/>
        <a:p>
          <a:endParaRPr lang="en-US"/>
        </a:p>
      </dgm:t>
    </dgm:pt>
    <dgm:pt modelId="{AE09DE37-71C6-4604-8B94-9BC8BA1520D9}" type="pres">
      <dgm:prSet presAssocID="{B6ECF516-6BCD-43DC-A970-4E859EBBD174}" presName="root" presStyleCnt="0">
        <dgm:presLayoutVars>
          <dgm:dir/>
          <dgm:resizeHandles val="exact"/>
        </dgm:presLayoutVars>
      </dgm:prSet>
      <dgm:spPr/>
    </dgm:pt>
    <dgm:pt modelId="{D23FF67D-B29D-423F-9429-257CCDF7E70A}" type="pres">
      <dgm:prSet presAssocID="{BA05EE06-1542-43AD-95FC-535BE6C3824E}" presName="compNode" presStyleCnt="0"/>
      <dgm:spPr/>
    </dgm:pt>
    <dgm:pt modelId="{4F100523-39CE-4513-B2E8-9320D5DFDC6B}" type="pres">
      <dgm:prSet presAssocID="{BA05EE06-1542-43AD-95FC-535BE6C3824E}" presName="iconBgRect" presStyleLbl="bgShp" presStyleIdx="0" presStyleCnt="4"/>
      <dgm:spPr/>
    </dgm:pt>
    <dgm:pt modelId="{2592EFA3-4733-4C59-B523-4AFE8CE6C24D}" type="pres">
      <dgm:prSet presAssocID="{BA05EE06-1542-43AD-95FC-535BE6C3824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en Book"/>
        </a:ext>
      </dgm:extLst>
    </dgm:pt>
    <dgm:pt modelId="{609BFDB7-4A96-45E7-A354-A2BF81D3126E}" type="pres">
      <dgm:prSet presAssocID="{BA05EE06-1542-43AD-95FC-535BE6C3824E}" presName="spaceRect" presStyleCnt="0"/>
      <dgm:spPr/>
    </dgm:pt>
    <dgm:pt modelId="{AB75287F-513A-4E58-8A78-27779B8E8AF1}" type="pres">
      <dgm:prSet presAssocID="{BA05EE06-1542-43AD-95FC-535BE6C3824E}" presName="textRect" presStyleLbl="revTx" presStyleIdx="0" presStyleCnt="4">
        <dgm:presLayoutVars>
          <dgm:chMax val="1"/>
          <dgm:chPref val="1"/>
        </dgm:presLayoutVars>
      </dgm:prSet>
      <dgm:spPr/>
    </dgm:pt>
    <dgm:pt modelId="{B6AA4F8C-94A0-4749-84EC-F15A26027E19}" type="pres">
      <dgm:prSet presAssocID="{49C714DC-C3D1-471C-926E-1EE6B2BBDF8D}" presName="sibTrans" presStyleCnt="0"/>
      <dgm:spPr/>
    </dgm:pt>
    <dgm:pt modelId="{A91B870E-A7D4-4350-B9A5-B8FF0371B54A}" type="pres">
      <dgm:prSet presAssocID="{4EA1A672-29F6-49D8-9A06-82D97DFDFDEF}" presName="compNode" presStyleCnt="0"/>
      <dgm:spPr/>
    </dgm:pt>
    <dgm:pt modelId="{0F4069FF-DDC6-4C6B-865B-70FE814C2918}" type="pres">
      <dgm:prSet presAssocID="{4EA1A672-29F6-49D8-9A06-82D97DFDFDEF}" presName="iconBgRect" presStyleLbl="bgShp" presStyleIdx="1" presStyleCnt="4"/>
      <dgm:spPr/>
    </dgm:pt>
    <dgm:pt modelId="{3DD91BFC-698D-4DBA-B869-7D0AC07D2354}" type="pres">
      <dgm:prSet presAssocID="{4EA1A672-29F6-49D8-9A06-82D97DFDFDE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pward trend"/>
        </a:ext>
      </dgm:extLst>
    </dgm:pt>
    <dgm:pt modelId="{3B885806-4897-4CFF-9B75-791BAE6E76B5}" type="pres">
      <dgm:prSet presAssocID="{4EA1A672-29F6-49D8-9A06-82D97DFDFDEF}" presName="spaceRect" presStyleCnt="0"/>
      <dgm:spPr/>
    </dgm:pt>
    <dgm:pt modelId="{35ADE6B7-FFB1-4F20-BBE9-985458A5BDCB}" type="pres">
      <dgm:prSet presAssocID="{4EA1A672-29F6-49D8-9A06-82D97DFDFDEF}" presName="textRect" presStyleLbl="revTx" presStyleIdx="1" presStyleCnt="4">
        <dgm:presLayoutVars>
          <dgm:chMax val="1"/>
          <dgm:chPref val="1"/>
        </dgm:presLayoutVars>
      </dgm:prSet>
      <dgm:spPr/>
    </dgm:pt>
    <dgm:pt modelId="{5E1D4520-4C54-463D-A70D-E9282A123108}" type="pres">
      <dgm:prSet presAssocID="{5D123955-FFB0-40F8-BF91-CA4D486E88CF}" presName="sibTrans" presStyleCnt="0"/>
      <dgm:spPr/>
    </dgm:pt>
    <dgm:pt modelId="{6963462F-9833-4B1D-9D20-A80515BB734E}" type="pres">
      <dgm:prSet presAssocID="{7C35ECCE-A4E9-44FE-8596-A33E1A04FEEC}" presName="compNode" presStyleCnt="0"/>
      <dgm:spPr/>
    </dgm:pt>
    <dgm:pt modelId="{A9070336-EDC4-4638-BCF0-E1DED89661BD}" type="pres">
      <dgm:prSet presAssocID="{7C35ECCE-A4E9-44FE-8596-A33E1A04FEEC}" presName="iconBgRect" presStyleLbl="bgShp" presStyleIdx="2" presStyleCnt="4"/>
      <dgm:spPr/>
    </dgm:pt>
    <dgm:pt modelId="{DE9D2AC3-0858-4106-B4D4-60A939CF348E}" type="pres">
      <dgm:prSet presAssocID="{7C35ECCE-A4E9-44FE-8596-A33E1A04FEE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EF2724F7-B004-44ED-ADA1-2A6F8B90F62C}" type="pres">
      <dgm:prSet presAssocID="{7C35ECCE-A4E9-44FE-8596-A33E1A04FEEC}" presName="spaceRect" presStyleCnt="0"/>
      <dgm:spPr/>
    </dgm:pt>
    <dgm:pt modelId="{743CFBD4-7849-4A71-89BF-5AD949152DEE}" type="pres">
      <dgm:prSet presAssocID="{7C35ECCE-A4E9-44FE-8596-A33E1A04FEEC}" presName="textRect" presStyleLbl="revTx" presStyleIdx="2" presStyleCnt="4">
        <dgm:presLayoutVars>
          <dgm:chMax val="1"/>
          <dgm:chPref val="1"/>
        </dgm:presLayoutVars>
      </dgm:prSet>
      <dgm:spPr/>
    </dgm:pt>
    <dgm:pt modelId="{C1279484-CDBE-4592-9B56-027223BA8F00}" type="pres">
      <dgm:prSet presAssocID="{5C06DD4A-63F6-4ED5-9C05-ED3281B49886}" presName="sibTrans" presStyleCnt="0"/>
      <dgm:spPr/>
    </dgm:pt>
    <dgm:pt modelId="{719C5EF9-0A1B-40BC-854D-B58F28180126}" type="pres">
      <dgm:prSet presAssocID="{62E4EFE1-7868-4469-A779-D0B13D290E17}" presName="compNode" presStyleCnt="0"/>
      <dgm:spPr/>
    </dgm:pt>
    <dgm:pt modelId="{A2B35786-CB9C-4385-BE73-7DABE2C2DCC3}" type="pres">
      <dgm:prSet presAssocID="{62E4EFE1-7868-4469-A779-D0B13D290E17}" presName="iconBgRect" presStyleLbl="bgShp" presStyleIdx="3" presStyleCnt="4"/>
      <dgm:spPr/>
    </dgm:pt>
    <dgm:pt modelId="{E5192A45-A00B-408A-9796-FE229CAD18A9}" type="pres">
      <dgm:prSet presAssocID="{62E4EFE1-7868-4469-A779-D0B13D290E1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eacher"/>
        </a:ext>
      </dgm:extLst>
    </dgm:pt>
    <dgm:pt modelId="{7F68346E-8CCC-4E4C-835C-0513C13AD3A8}" type="pres">
      <dgm:prSet presAssocID="{62E4EFE1-7868-4469-A779-D0B13D290E17}" presName="spaceRect" presStyleCnt="0"/>
      <dgm:spPr/>
    </dgm:pt>
    <dgm:pt modelId="{B2354D49-B495-46A4-9CD4-59737416914F}" type="pres">
      <dgm:prSet presAssocID="{62E4EFE1-7868-4469-A779-D0B13D290E17}" presName="textRect" presStyleLbl="revTx" presStyleIdx="3" presStyleCnt="4">
        <dgm:presLayoutVars>
          <dgm:chMax val="1"/>
          <dgm:chPref val="1"/>
        </dgm:presLayoutVars>
      </dgm:prSet>
      <dgm:spPr/>
    </dgm:pt>
  </dgm:ptLst>
  <dgm:cxnLst>
    <dgm:cxn modelId="{6E78D410-5FB4-40D4-AA32-D51813AFE015}" type="presOf" srcId="{B6ECF516-6BCD-43DC-A970-4E859EBBD174}" destId="{AE09DE37-71C6-4604-8B94-9BC8BA1520D9}" srcOrd="0" destOrd="0" presId="urn:microsoft.com/office/officeart/2018/5/layout/IconCircleLabelList"/>
    <dgm:cxn modelId="{5A3BBE24-CE25-4545-BE74-A7838EA528A3}" type="presOf" srcId="{BA05EE06-1542-43AD-95FC-535BE6C3824E}" destId="{AB75287F-513A-4E58-8A78-27779B8E8AF1}" srcOrd="0" destOrd="0" presId="urn:microsoft.com/office/officeart/2018/5/layout/IconCircleLabelList"/>
    <dgm:cxn modelId="{88279E35-CBAD-4912-8310-80CFAABA3826}" srcId="{B6ECF516-6BCD-43DC-A970-4E859EBBD174}" destId="{7C35ECCE-A4E9-44FE-8596-A33E1A04FEEC}" srcOrd="2" destOrd="0" parTransId="{38EE27F7-834D-432B-9B52-B417E7E936BC}" sibTransId="{5C06DD4A-63F6-4ED5-9C05-ED3281B49886}"/>
    <dgm:cxn modelId="{666D4F5E-ACE3-4DBD-BF4B-8217C8815F1B}" type="presOf" srcId="{4EA1A672-29F6-49D8-9A06-82D97DFDFDEF}" destId="{35ADE6B7-FFB1-4F20-BBE9-985458A5BDCB}" srcOrd="0" destOrd="0" presId="urn:microsoft.com/office/officeart/2018/5/layout/IconCircleLabelList"/>
    <dgm:cxn modelId="{1A8DA98B-032F-46C9-9DBE-AD6BA7480F00}" type="presOf" srcId="{62E4EFE1-7868-4469-A779-D0B13D290E17}" destId="{B2354D49-B495-46A4-9CD4-59737416914F}" srcOrd="0" destOrd="0" presId="urn:microsoft.com/office/officeart/2018/5/layout/IconCircleLabelList"/>
    <dgm:cxn modelId="{FA70D8BA-67BA-45DD-91F8-F744DE3C8A05}" srcId="{B6ECF516-6BCD-43DC-A970-4E859EBBD174}" destId="{BA05EE06-1542-43AD-95FC-535BE6C3824E}" srcOrd="0" destOrd="0" parTransId="{87F78C0F-82FD-4CBB-9CF7-AA76C2EEE24F}" sibTransId="{49C714DC-C3D1-471C-926E-1EE6B2BBDF8D}"/>
    <dgm:cxn modelId="{6FBDE9D4-9395-4AFE-AAC5-6158E4CF6451}" type="presOf" srcId="{7C35ECCE-A4E9-44FE-8596-A33E1A04FEEC}" destId="{743CFBD4-7849-4A71-89BF-5AD949152DEE}" srcOrd="0" destOrd="0" presId="urn:microsoft.com/office/officeart/2018/5/layout/IconCircleLabelList"/>
    <dgm:cxn modelId="{9B241EE5-3325-410C-9E4E-F864279A9AE2}" srcId="{B6ECF516-6BCD-43DC-A970-4E859EBBD174}" destId="{62E4EFE1-7868-4469-A779-D0B13D290E17}" srcOrd="3" destOrd="0" parTransId="{FC901E6C-63FE-4AEF-9B0B-C26AB0340F10}" sibTransId="{0C9C1F61-F26A-4342-8B7F-2C3C4E5851E1}"/>
    <dgm:cxn modelId="{05EE31F3-6F33-4AF9-8743-D076A88D43C3}" srcId="{B6ECF516-6BCD-43DC-A970-4E859EBBD174}" destId="{4EA1A672-29F6-49D8-9A06-82D97DFDFDEF}" srcOrd="1" destOrd="0" parTransId="{0B42903A-E510-4416-B6D8-5EFF8FA4A5A8}" sibTransId="{5D123955-FFB0-40F8-BF91-CA4D486E88CF}"/>
    <dgm:cxn modelId="{489D24B4-BB44-4845-A2F7-8433937CB274}" type="presParOf" srcId="{AE09DE37-71C6-4604-8B94-9BC8BA1520D9}" destId="{D23FF67D-B29D-423F-9429-257CCDF7E70A}" srcOrd="0" destOrd="0" presId="urn:microsoft.com/office/officeart/2018/5/layout/IconCircleLabelList"/>
    <dgm:cxn modelId="{856260C2-0321-4F60-B147-1976DF657B00}" type="presParOf" srcId="{D23FF67D-B29D-423F-9429-257CCDF7E70A}" destId="{4F100523-39CE-4513-B2E8-9320D5DFDC6B}" srcOrd="0" destOrd="0" presId="urn:microsoft.com/office/officeart/2018/5/layout/IconCircleLabelList"/>
    <dgm:cxn modelId="{B6D14463-CB19-4281-8346-0E134469D6FE}" type="presParOf" srcId="{D23FF67D-B29D-423F-9429-257CCDF7E70A}" destId="{2592EFA3-4733-4C59-B523-4AFE8CE6C24D}" srcOrd="1" destOrd="0" presId="urn:microsoft.com/office/officeart/2018/5/layout/IconCircleLabelList"/>
    <dgm:cxn modelId="{03530A58-2A44-4831-A771-FC2C77D98723}" type="presParOf" srcId="{D23FF67D-B29D-423F-9429-257CCDF7E70A}" destId="{609BFDB7-4A96-45E7-A354-A2BF81D3126E}" srcOrd="2" destOrd="0" presId="urn:microsoft.com/office/officeart/2018/5/layout/IconCircleLabelList"/>
    <dgm:cxn modelId="{5616A2C8-D1CE-40A6-9A9D-B68CB3F67A6F}" type="presParOf" srcId="{D23FF67D-B29D-423F-9429-257CCDF7E70A}" destId="{AB75287F-513A-4E58-8A78-27779B8E8AF1}" srcOrd="3" destOrd="0" presId="urn:microsoft.com/office/officeart/2018/5/layout/IconCircleLabelList"/>
    <dgm:cxn modelId="{962F525E-7AAF-4A60-8126-D5D226FF9BE1}" type="presParOf" srcId="{AE09DE37-71C6-4604-8B94-9BC8BA1520D9}" destId="{B6AA4F8C-94A0-4749-84EC-F15A26027E19}" srcOrd="1" destOrd="0" presId="urn:microsoft.com/office/officeart/2018/5/layout/IconCircleLabelList"/>
    <dgm:cxn modelId="{BB633708-1DA9-4C9F-BF5C-B5567646911B}" type="presParOf" srcId="{AE09DE37-71C6-4604-8B94-9BC8BA1520D9}" destId="{A91B870E-A7D4-4350-B9A5-B8FF0371B54A}" srcOrd="2" destOrd="0" presId="urn:microsoft.com/office/officeart/2018/5/layout/IconCircleLabelList"/>
    <dgm:cxn modelId="{0D94C105-C0C6-41DF-81B5-AA5315112A63}" type="presParOf" srcId="{A91B870E-A7D4-4350-B9A5-B8FF0371B54A}" destId="{0F4069FF-DDC6-4C6B-865B-70FE814C2918}" srcOrd="0" destOrd="0" presId="urn:microsoft.com/office/officeart/2018/5/layout/IconCircleLabelList"/>
    <dgm:cxn modelId="{A65883E3-E052-44B9-B3BD-23A1F69FCFCE}" type="presParOf" srcId="{A91B870E-A7D4-4350-B9A5-B8FF0371B54A}" destId="{3DD91BFC-698D-4DBA-B869-7D0AC07D2354}" srcOrd="1" destOrd="0" presId="urn:microsoft.com/office/officeart/2018/5/layout/IconCircleLabelList"/>
    <dgm:cxn modelId="{4371278E-ED71-492F-B513-009A5B860E96}" type="presParOf" srcId="{A91B870E-A7D4-4350-B9A5-B8FF0371B54A}" destId="{3B885806-4897-4CFF-9B75-791BAE6E76B5}" srcOrd="2" destOrd="0" presId="urn:microsoft.com/office/officeart/2018/5/layout/IconCircleLabelList"/>
    <dgm:cxn modelId="{0BA3B370-BFEA-4528-95C3-72798FC8A749}" type="presParOf" srcId="{A91B870E-A7D4-4350-B9A5-B8FF0371B54A}" destId="{35ADE6B7-FFB1-4F20-BBE9-985458A5BDCB}" srcOrd="3" destOrd="0" presId="urn:microsoft.com/office/officeart/2018/5/layout/IconCircleLabelList"/>
    <dgm:cxn modelId="{CB5705A3-9964-40E7-9F0A-E373F16F4908}" type="presParOf" srcId="{AE09DE37-71C6-4604-8B94-9BC8BA1520D9}" destId="{5E1D4520-4C54-463D-A70D-E9282A123108}" srcOrd="3" destOrd="0" presId="urn:microsoft.com/office/officeart/2018/5/layout/IconCircleLabelList"/>
    <dgm:cxn modelId="{E485BF69-7DD4-4F42-B93F-9F95DDA9F1BB}" type="presParOf" srcId="{AE09DE37-71C6-4604-8B94-9BC8BA1520D9}" destId="{6963462F-9833-4B1D-9D20-A80515BB734E}" srcOrd="4" destOrd="0" presId="urn:microsoft.com/office/officeart/2018/5/layout/IconCircleLabelList"/>
    <dgm:cxn modelId="{3805DE8B-0964-4EE7-BDF3-3628D58B5497}" type="presParOf" srcId="{6963462F-9833-4B1D-9D20-A80515BB734E}" destId="{A9070336-EDC4-4638-BCF0-E1DED89661BD}" srcOrd="0" destOrd="0" presId="urn:microsoft.com/office/officeart/2018/5/layout/IconCircleLabelList"/>
    <dgm:cxn modelId="{A87D7D59-6640-41A4-B69C-1945881246B6}" type="presParOf" srcId="{6963462F-9833-4B1D-9D20-A80515BB734E}" destId="{DE9D2AC3-0858-4106-B4D4-60A939CF348E}" srcOrd="1" destOrd="0" presId="urn:microsoft.com/office/officeart/2018/5/layout/IconCircleLabelList"/>
    <dgm:cxn modelId="{2CC00343-702F-445E-8D6E-50A62BA0FAF9}" type="presParOf" srcId="{6963462F-9833-4B1D-9D20-A80515BB734E}" destId="{EF2724F7-B004-44ED-ADA1-2A6F8B90F62C}" srcOrd="2" destOrd="0" presId="urn:microsoft.com/office/officeart/2018/5/layout/IconCircleLabelList"/>
    <dgm:cxn modelId="{CC07EB64-3580-4A3D-8A44-E9BA58A3A748}" type="presParOf" srcId="{6963462F-9833-4B1D-9D20-A80515BB734E}" destId="{743CFBD4-7849-4A71-89BF-5AD949152DEE}" srcOrd="3" destOrd="0" presId="urn:microsoft.com/office/officeart/2018/5/layout/IconCircleLabelList"/>
    <dgm:cxn modelId="{6A54642C-9D13-4917-AE86-656EAD93D8EC}" type="presParOf" srcId="{AE09DE37-71C6-4604-8B94-9BC8BA1520D9}" destId="{C1279484-CDBE-4592-9B56-027223BA8F00}" srcOrd="5" destOrd="0" presId="urn:microsoft.com/office/officeart/2018/5/layout/IconCircleLabelList"/>
    <dgm:cxn modelId="{3AD3B449-B89B-49B1-82B3-D52A6BCCE24D}" type="presParOf" srcId="{AE09DE37-71C6-4604-8B94-9BC8BA1520D9}" destId="{719C5EF9-0A1B-40BC-854D-B58F28180126}" srcOrd="6" destOrd="0" presId="urn:microsoft.com/office/officeart/2018/5/layout/IconCircleLabelList"/>
    <dgm:cxn modelId="{F1B90DAB-5E3F-44C9-9EE5-2DE09C4BEC85}" type="presParOf" srcId="{719C5EF9-0A1B-40BC-854D-B58F28180126}" destId="{A2B35786-CB9C-4385-BE73-7DABE2C2DCC3}" srcOrd="0" destOrd="0" presId="urn:microsoft.com/office/officeart/2018/5/layout/IconCircleLabelList"/>
    <dgm:cxn modelId="{92C656D4-1482-4F26-A80B-601D9881FA41}" type="presParOf" srcId="{719C5EF9-0A1B-40BC-854D-B58F28180126}" destId="{E5192A45-A00B-408A-9796-FE229CAD18A9}" srcOrd="1" destOrd="0" presId="urn:microsoft.com/office/officeart/2018/5/layout/IconCircleLabelList"/>
    <dgm:cxn modelId="{00490D25-6491-4CCA-A918-88362F316E42}" type="presParOf" srcId="{719C5EF9-0A1B-40BC-854D-B58F28180126}" destId="{7F68346E-8CCC-4E4C-835C-0513C13AD3A8}" srcOrd="2" destOrd="0" presId="urn:microsoft.com/office/officeart/2018/5/layout/IconCircleLabelList"/>
    <dgm:cxn modelId="{932640F9-82A3-4B94-9D7D-3E5CD90015AC}" type="presParOf" srcId="{719C5EF9-0A1B-40BC-854D-B58F28180126}" destId="{B2354D49-B495-46A4-9CD4-59737416914F}"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86A4852-D8FF-4BD3-93C0-70E3957C93B2}"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2AD2B8B5-E10A-4FE8-8816-8AB9983D9B94}">
      <dgm:prSet/>
      <dgm:spPr/>
      <dgm:t>
        <a:bodyPr/>
        <a:lstStyle/>
        <a:p>
          <a:r>
            <a:rPr lang="en-GB"/>
            <a:t>With colleagues in the same phase/year group</a:t>
          </a:r>
          <a:endParaRPr lang="en-US"/>
        </a:p>
      </dgm:t>
    </dgm:pt>
    <dgm:pt modelId="{6D2FDAB7-F986-48E5-BBEB-D698B26ACE53}" type="parTrans" cxnId="{00D1886C-DDD6-4932-BEDE-6A30EED9575D}">
      <dgm:prSet/>
      <dgm:spPr/>
      <dgm:t>
        <a:bodyPr/>
        <a:lstStyle/>
        <a:p>
          <a:endParaRPr lang="en-US"/>
        </a:p>
      </dgm:t>
    </dgm:pt>
    <dgm:pt modelId="{6CDD7085-38DE-4463-823C-B1460F3D710C}" type="sibTrans" cxnId="{00D1886C-DDD6-4932-BEDE-6A30EED9575D}">
      <dgm:prSet/>
      <dgm:spPr/>
      <dgm:t>
        <a:bodyPr/>
        <a:lstStyle/>
        <a:p>
          <a:endParaRPr lang="en-US"/>
        </a:p>
      </dgm:t>
    </dgm:pt>
    <dgm:pt modelId="{8F302A33-61A0-4E72-9B05-2C8E5657F01E}">
      <dgm:prSet/>
      <dgm:spPr/>
      <dgm:t>
        <a:bodyPr/>
        <a:lstStyle/>
        <a:p>
          <a:r>
            <a:rPr lang="en-GB"/>
            <a:t>Look over your plans for tomorrow and adapt them using the feedback and information from this session.</a:t>
          </a:r>
          <a:endParaRPr lang="en-US"/>
        </a:p>
      </dgm:t>
    </dgm:pt>
    <dgm:pt modelId="{CCAC0C44-FD09-463C-A73E-58749A98D6E4}" type="parTrans" cxnId="{3B18A9F5-0F36-4995-9B43-1B6164E9483C}">
      <dgm:prSet/>
      <dgm:spPr/>
      <dgm:t>
        <a:bodyPr/>
        <a:lstStyle/>
        <a:p>
          <a:endParaRPr lang="en-US"/>
        </a:p>
      </dgm:t>
    </dgm:pt>
    <dgm:pt modelId="{2064D5DE-080F-4A16-B980-79BC2E6EFFBC}" type="sibTrans" cxnId="{3B18A9F5-0F36-4995-9B43-1B6164E9483C}">
      <dgm:prSet/>
      <dgm:spPr/>
      <dgm:t>
        <a:bodyPr/>
        <a:lstStyle/>
        <a:p>
          <a:endParaRPr lang="en-US"/>
        </a:p>
      </dgm:t>
    </dgm:pt>
    <dgm:pt modelId="{4E9792EE-CEA3-4E79-A1F1-FC5ED45573FC}" type="pres">
      <dgm:prSet presAssocID="{786A4852-D8FF-4BD3-93C0-70E3957C93B2}" presName="hierChild1" presStyleCnt="0">
        <dgm:presLayoutVars>
          <dgm:chPref val="1"/>
          <dgm:dir/>
          <dgm:animOne val="branch"/>
          <dgm:animLvl val="lvl"/>
          <dgm:resizeHandles/>
        </dgm:presLayoutVars>
      </dgm:prSet>
      <dgm:spPr/>
    </dgm:pt>
    <dgm:pt modelId="{78B1EBCF-7A55-4A88-B222-E5307027D1DE}" type="pres">
      <dgm:prSet presAssocID="{2AD2B8B5-E10A-4FE8-8816-8AB9983D9B94}" presName="hierRoot1" presStyleCnt="0"/>
      <dgm:spPr/>
    </dgm:pt>
    <dgm:pt modelId="{BB8D1FDE-396F-4B10-9066-469F82251FCA}" type="pres">
      <dgm:prSet presAssocID="{2AD2B8B5-E10A-4FE8-8816-8AB9983D9B94}" presName="composite" presStyleCnt="0"/>
      <dgm:spPr/>
    </dgm:pt>
    <dgm:pt modelId="{07310F5B-76C1-4BCE-AC82-C11800672A47}" type="pres">
      <dgm:prSet presAssocID="{2AD2B8B5-E10A-4FE8-8816-8AB9983D9B94}" presName="background" presStyleLbl="node0" presStyleIdx="0" presStyleCnt="2"/>
      <dgm:spPr/>
    </dgm:pt>
    <dgm:pt modelId="{3FA24AEE-31BF-428C-B48E-C5255B75181F}" type="pres">
      <dgm:prSet presAssocID="{2AD2B8B5-E10A-4FE8-8816-8AB9983D9B94}" presName="text" presStyleLbl="fgAcc0" presStyleIdx="0" presStyleCnt="2">
        <dgm:presLayoutVars>
          <dgm:chPref val="3"/>
        </dgm:presLayoutVars>
      </dgm:prSet>
      <dgm:spPr/>
    </dgm:pt>
    <dgm:pt modelId="{D12258BF-892F-4CB2-88C8-0110007059D1}" type="pres">
      <dgm:prSet presAssocID="{2AD2B8B5-E10A-4FE8-8816-8AB9983D9B94}" presName="hierChild2" presStyleCnt="0"/>
      <dgm:spPr/>
    </dgm:pt>
    <dgm:pt modelId="{D1665AD2-FD0D-494B-9F1F-87A2EFA17F56}" type="pres">
      <dgm:prSet presAssocID="{8F302A33-61A0-4E72-9B05-2C8E5657F01E}" presName="hierRoot1" presStyleCnt="0"/>
      <dgm:spPr/>
    </dgm:pt>
    <dgm:pt modelId="{1684D022-271B-41F7-B49D-5C8B75C032A7}" type="pres">
      <dgm:prSet presAssocID="{8F302A33-61A0-4E72-9B05-2C8E5657F01E}" presName="composite" presStyleCnt="0"/>
      <dgm:spPr/>
    </dgm:pt>
    <dgm:pt modelId="{637121A0-A68F-4C38-B775-FA5A044B0526}" type="pres">
      <dgm:prSet presAssocID="{8F302A33-61A0-4E72-9B05-2C8E5657F01E}" presName="background" presStyleLbl="node0" presStyleIdx="1" presStyleCnt="2"/>
      <dgm:spPr/>
    </dgm:pt>
    <dgm:pt modelId="{F4E96BB4-9F93-4570-A10E-0BAB7C5F3E43}" type="pres">
      <dgm:prSet presAssocID="{8F302A33-61A0-4E72-9B05-2C8E5657F01E}" presName="text" presStyleLbl="fgAcc0" presStyleIdx="1" presStyleCnt="2">
        <dgm:presLayoutVars>
          <dgm:chPref val="3"/>
        </dgm:presLayoutVars>
      </dgm:prSet>
      <dgm:spPr/>
    </dgm:pt>
    <dgm:pt modelId="{8B14FD8A-5F3D-4C8D-ACF1-3E5BEDD51EFD}" type="pres">
      <dgm:prSet presAssocID="{8F302A33-61A0-4E72-9B05-2C8E5657F01E}" presName="hierChild2" presStyleCnt="0"/>
      <dgm:spPr/>
    </dgm:pt>
  </dgm:ptLst>
  <dgm:cxnLst>
    <dgm:cxn modelId="{00D1886C-DDD6-4932-BEDE-6A30EED9575D}" srcId="{786A4852-D8FF-4BD3-93C0-70E3957C93B2}" destId="{2AD2B8B5-E10A-4FE8-8816-8AB9983D9B94}" srcOrd="0" destOrd="0" parTransId="{6D2FDAB7-F986-48E5-BBEB-D698B26ACE53}" sibTransId="{6CDD7085-38DE-4463-823C-B1460F3D710C}"/>
    <dgm:cxn modelId="{15C92E86-9ABD-4119-B986-8E5DABE3F455}" type="presOf" srcId="{8F302A33-61A0-4E72-9B05-2C8E5657F01E}" destId="{F4E96BB4-9F93-4570-A10E-0BAB7C5F3E43}" srcOrd="0" destOrd="0" presId="urn:microsoft.com/office/officeart/2005/8/layout/hierarchy1"/>
    <dgm:cxn modelId="{A8AAC48A-1A27-4DE7-B540-8934BB67E9EC}" type="presOf" srcId="{786A4852-D8FF-4BD3-93C0-70E3957C93B2}" destId="{4E9792EE-CEA3-4E79-A1F1-FC5ED45573FC}" srcOrd="0" destOrd="0" presId="urn:microsoft.com/office/officeart/2005/8/layout/hierarchy1"/>
    <dgm:cxn modelId="{2DEE298E-00D6-47B7-AC3B-05C34FAF5750}" type="presOf" srcId="{2AD2B8B5-E10A-4FE8-8816-8AB9983D9B94}" destId="{3FA24AEE-31BF-428C-B48E-C5255B75181F}" srcOrd="0" destOrd="0" presId="urn:microsoft.com/office/officeart/2005/8/layout/hierarchy1"/>
    <dgm:cxn modelId="{3B18A9F5-0F36-4995-9B43-1B6164E9483C}" srcId="{786A4852-D8FF-4BD3-93C0-70E3957C93B2}" destId="{8F302A33-61A0-4E72-9B05-2C8E5657F01E}" srcOrd="1" destOrd="0" parTransId="{CCAC0C44-FD09-463C-A73E-58749A98D6E4}" sibTransId="{2064D5DE-080F-4A16-B980-79BC2E6EFFBC}"/>
    <dgm:cxn modelId="{3FD0233D-8FFA-4A26-BC3A-4DF4C34FE7FF}" type="presParOf" srcId="{4E9792EE-CEA3-4E79-A1F1-FC5ED45573FC}" destId="{78B1EBCF-7A55-4A88-B222-E5307027D1DE}" srcOrd="0" destOrd="0" presId="urn:microsoft.com/office/officeart/2005/8/layout/hierarchy1"/>
    <dgm:cxn modelId="{AEA06CA5-72D7-4B69-8FE3-1AAF12E1A4F2}" type="presParOf" srcId="{78B1EBCF-7A55-4A88-B222-E5307027D1DE}" destId="{BB8D1FDE-396F-4B10-9066-469F82251FCA}" srcOrd="0" destOrd="0" presId="urn:microsoft.com/office/officeart/2005/8/layout/hierarchy1"/>
    <dgm:cxn modelId="{27E44268-E98D-4429-96A1-F697FF6E5076}" type="presParOf" srcId="{BB8D1FDE-396F-4B10-9066-469F82251FCA}" destId="{07310F5B-76C1-4BCE-AC82-C11800672A47}" srcOrd="0" destOrd="0" presId="urn:microsoft.com/office/officeart/2005/8/layout/hierarchy1"/>
    <dgm:cxn modelId="{FB852B9D-3432-4652-90E8-E1AB6BB185D8}" type="presParOf" srcId="{BB8D1FDE-396F-4B10-9066-469F82251FCA}" destId="{3FA24AEE-31BF-428C-B48E-C5255B75181F}" srcOrd="1" destOrd="0" presId="urn:microsoft.com/office/officeart/2005/8/layout/hierarchy1"/>
    <dgm:cxn modelId="{C74E7412-0979-4A90-AD4E-DBE270A04B59}" type="presParOf" srcId="{78B1EBCF-7A55-4A88-B222-E5307027D1DE}" destId="{D12258BF-892F-4CB2-88C8-0110007059D1}" srcOrd="1" destOrd="0" presId="urn:microsoft.com/office/officeart/2005/8/layout/hierarchy1"/>
    <dgm:cxn modelId="{76125BB9-C7CD-4FA6-862B-DDD9C2EDBA5D}" type="presParOf" srcId="{4E9792EE-CEA3-4E79-A1F1-FC5ED45573FC}" destId="{D1665AD2-FD0D-494B-9F1F-87A2EFA17F56}" srcOrd="1" destOrd="0" presId="urn:microsoft.com/office/officeart/2005/8/layout/hierarchy1"/>
    <dgm:cxn modelId="{28E5BBCE-680D-47DD-8C05-D572725FA451}" type="presParOf" srcId="{D1665AD2-FD0D-494B-9F1F-87A2EFA17F56}" destId="{1684D022-271B-41F7-B49D-5C8B75C032A7}" srcOrd="0" destOrd="0" presId="urn:microsoft.com/office/officeart/2005/8/layout/hierarchy1"/>
    <dgm:cxn modelId="{D110904A-FE22-45BC-906D-EE85BCBD9174}" type="presParOf" srcId="{1684D022-271B-41F7-B49D-5C8B75C032A7}" destId="{637121A0-A68F-4C38-B775-FA5A044B0526}" srcOrd="0" destOrd="0" presId="urn:microsoft.com/office/officeart/2005/8/layout/hierarchy1"/>
    <dgm:cxn modelId="{E72E7E6A-C712-49F6-AA7B-2B15D73EE844}" type="presParOf" srcId="{1684D022-271B-41F7-B49D-5C8B75C032A7}" destId="{F4E96BB4-9F93-4570-A10E-0BAB7C5F3E43}" srcOrd="1" destOrd="0" presId="urn:microsoft.com/office/officeart/2005/8/layout/hierarchy1"/>
    <dgm:cxn modelId="{85987E47-310A-4B6C-BB56-BCCC06055EEE}" type="presParOf" srcId="{D1665AD2-FD0D-494B-9F1F-87A2EFA17F56}" destId="{8B14FD8A-5F3D-4C8D-ACF1-3E5BEDD51EF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8DC36-D824-49EC-8926-B45C228C6CA0}">
      <dsp:nvSpPr>
        <dsp:cNvPr id="0" name=""/>
        <dsp:cNvSpPr/>
      </dsp:nvSpPr>
      <dsp:spPr>
        <a:xfrm>
          <a:off x="0" y="5214"/>
          <a:ext cx="7559504" cy="151039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Key information – getting to the point of what needs to be remembered.</a:t>
          </a:r>
          <a:endParaRPr lang="en-US" sz="2700" kern="1200" dirty="0"/>
        </a:p>
      </dsp:txBody>
      <dsp:txXfrm>
        <a:off x="73731" y="78945"/>
        <a:ext cx="7412042" cy="1362934"/>
      </dsp:txXfrm>
    </dsp:sp>
    <dsp:sp modelId="{8FCDC0B0-D925-4AD6-8D5F-32546593361D}">
      <dsp:nvSpPr>
        <dsp:cNvPr id="0" name=""/>
        <dsp:cNvSpPr/>
      </dsp:nvSpPr>
      <dsp:spPr>
        <a:xfrm>
          <a:off x="0" y="1593371"/>
          <a:ext cx="7559504" cy="1510396"/>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Recalling information that has already been taught so that links are made.</a:t>
          </a:r>
          <a:endParaRPr lang="en-US" sz="2700" kern="1200" dirty="0"/>
        </a:p>
      </dsp:txBody>
      <dsp:txXfrm>
        <a:off x="73731" y="1667102"/>
        <a:ext cx="7412042" cy="1362934"/>
      </dsp:txXfrm>
    </dsp:sp>
    <dsp:sp modelId="{FBC6722A-3C49-401D-BC77-2A320CF7ED93}">
      <dsp:nvSpPr>
        <dsp:cNvPr id="0" name=""/>
        <dsp:cNvSpPr/>
      </dsp:nvSpPr>
      <dsp:spPr>
        <a:xfrm>
          <a:off x="0" y="3181528"/>
          <a:ext cx="7559504" cy="1510396"/>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Remembering key facts over time and reflecting on how secure children feel with these.</a:t>
          </a:r>
          <a:endParaRPr lang="en-US" sz="2700" kern="1200" dirty="0"/>
        </a:p>
      </dsp:txBody>
      <dsp:txXfrm>
        <a:off x="73731" y="3255259"/>
        <a:ext cx="7412042" cy="1362934"/>
      </dsp:txXfrm>
    </dsp:sp>
    <dsp:sp modelId="{625AB560-3BB2-4123-9978-DD499FD3FE69}">
      <dsp:nvSpPr>
        <dsp:cNvPr id="0" name=""/>
        <dsp:cNvSpPr/>
      </dsp:nvSpPr>
      <dsp:spPr>
        <a:xfrm>
          <a:off x="0" y="4769685"/>
          <a:ext cx="7559504" cy="1510396"/>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In lessons: sharing learning intentions, defining vocabulary and terms, recapping, specific activities in guided reading, plenaries.</a:t>
          </a:r>
          <a:endParaRPr lang="en-US" sz="2700" kern="1200" dirty="0"/>
        </a:p>
      </dsp:txBody>
      <dsp:txXfrm>
        <a:off x="73731" y="4843416"/>
        <a:ext cx="7412042" cy="13629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A9D40E-34DD-457C-BF97-4A245F5EEFC9}">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D54AA0-80C3-4C89-A33D-B24720DB7695}">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GB" sz="4400" kern="1200"/>
            <a:t>Mixed ability pairs </a:t>
          </a:r>
          <a:endParaRPr lang="en-US" sz="4400" kern="1200"/>
        </a:p>
      </dsp:txBody>
      <dsp:txXfrm>
        <a:off x="0" y="675"/>
        <a:ext cx="6900512" cy="1106957"/>
      </dsp:txXfrm>
    </dsp:sp>
    <dsp:sp modelId="{1343E54B-201E-4217-AD57-393A4FEF8E72}">
      <dsp:nvSpPr>
        <dsp:cNvPr id="0" name=""/>
        <dsp:cNvSpPr/>
      </dsp:nvSpPr>
      <dsp:spPr>
        <a:xfrm>
          <a:off x="0" y="1107633"/>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3A0506-EA9B-4502-90D0-5F8B1C46E002}">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GB" sz="4400" kern="1200"/>
            <a:t>Peer explanation</a:t>
          </a:r>
          <a:endParaRPr lang="en-US" sz="4400" kern="1200"/>
        </a:p>
      </dsp:txBody>
      <dsp:txXfrm>
        <a:off x="0" y="1107633"/>
        <a:ext cx="6900512" cy="1106957"/>
      </dsp:txXfrm>
    </dsp:sp>
    <dsp:sp modelId="{DF2E5A31-74F6-4008-95A0-D78DED18123B}">
      <dsp:nvSpPr>
        <dsp:cNvPr id="0" name=""/>
        <dsp:cNvSpPr/>
      </dsp:nvSpPr>
      <dsp:spPr>
        <a:xfrm>
          <a:off x="0" y="221459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1EE554-546C-41A6-B744-3DA6B2E809B6}">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GB" sz="4400" kern="1200"/>
            <a:t>Leading to GDS</a:t>
          </a:r>
          <a:endParaRPr lang="en-US" sz="4400" kern="1200"/>
        </a:p>
      </dsp:txBody>
      <dsp:txXfrm>
        <a:off x="0" y="2214591"/>
        <a:ext cx="6900512" cy="1106957"/>
      </dsp:txXfrm>
    </dsp:sp>
    <dsp:sp modelId="{1C52E5ED-4EFB-46F5-A7D0-761F79AA326C}">
      <dsp:nvSpPr>
        <dsp:cNvPr id="0" name=""/>
        <dsp:cNvSpPr/>
      </dsp:nvSpPr>
      <dsp:spPr>
        <a:xfrm>
          <a:off x="0" y="3321549"/>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5DA0F5-874B-433C-AB7F-08BDB957C9E2}">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GB" sz="4400" kern="1200"/>
            <a:t>Modelling to the whole class</a:t>
          </a:r>
          <a:endParaRPr lang="en-US" sz="4400" kern="1200"/>
        </a:p>
      </dsp:txBody>
      <dsp:txXfrm>
        <a:off x="0" y="3321549"/>
        <a:ext cx="6900512" cy="1106957"/>
      </dsp:txXfrm>
    </dsp:sp>
    <dsp:sp modelId="{9B94CF2D-7DE2-49FD-B877-C7EE3B48EE31}">
      <dsp:nvSpPr>
        <dsp:cNvPr id="0" name=""/>
        <dsp:cNvSpPr/>
      </dsp:nvSpPr>
      <dsp:spPr>
        <a:xfrm>
          <a:off x="0" y="4428507"/>
          <a:ext cx="690051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AC932F-AA99-425A-95DB-217519127464}">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GB" sz="4400" kern="1200"/>
            <a:t>Peer editing and marking</a:t>
          </a:r>
          <a:endParaRPr lang="en-US" sz="4400" kern="1200"/>
        </a:p>
      </dsp:txBody>
      <dsp:txXfrm>
        <a:off x="0" y="4428507"/>
        <a:ext cx="6900512" cy="11069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6A4DDB-CBD2-4F41-B1C0-CE54DB51299F}">
      <dsp:nvSpPr>
        <dsp:cNvPr id="0" name=""/>
        <dsp:cNvSpPr/>
      </dsp:nvSpPr>
      <dsp:spPr>
        <a:xfrm>
          <a:off x="0" y="39687"/>
          <a:ext cx="3286125" cy="197167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Each class and child is different. Do they all need all of these strategies or will it confuse/overwhelm?</a:t>
          </a:r>
          <a:endParaRPr lang="en-US" sz="2500" kern="1200" dirty="0"/>
        </a:p>
      </dsp:txBody>
      <dsp:txXfrm>
        <a:off x="0" y="39687"/>
        <a:ext cx="3286125" cy="1971675"/>
      </dsp:txXfrm>
    </dsp:sp>
    <dsp:sp modelId="{114EFCFF-326F-4A7B-B249-9493661F8558}">
      <dsp:nvSpPr>
        <dsp:cNvPr id="0" name=""/>
        <dsp:cNvSpPr/>
      </dsp:nvSpPr>
      <dsp:spPr>
        <a:xfrm>
          <a:off x="3614737" y="39687"/>
          <a:ext cx="3286125" cy="1971675"/>
        </a:xfrm>
        <a:prstGeom prst="rect">
          <a:avLst/>
        </a:prstGeom>
        <a:gradFill rotWithShape="0">
          <a:gsLst>
            <a:gs pos="0">
              <a:schemeClr val="accent2">
                <a:hueOff val="1591615"/>
                <a:satOff val="2700"/>
                <a:lumOff val="-98"/>
                <a:alphaOff val="0"/>
                <a:satMod val="103000"/>
                <a:lumMod val="102000"/>
                <a:tint val="94000"/>
              </a:schemeClr>
            </a:gs>
            <a:gs pos="50000">
              <a:schemeClr val="accent2">
                <a:hueOff val="1591615"/>
                <a:satOff val="2700"/>
                <a:lumOff val="-98"/>
                <a:alphaOff val="0"/>
                <a:satMod val="110000"/>
                <a:lumMod val="100000"/>
                <a:shade val="100000"/>
              </a:schemeClr>
            </a:gs>
            <a:gs pos="100000">
              <a:schemeClr val="accent2">
                <a:hueOff val="1591615"/>
                <a:satOff val="2700"/>
                <a:lumOff val="-9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Planning each strategy into lessons will provide greater opportunity to engage and remember</a:t>
          </a:r>
          <a:endParaRPr lang="en-US" sz="2500" kern="1200" dirty="0"/>
        </a:p>
      </dsp:txBody>
      <dsp:txXfrm>
        <a:off x="3614737" y="39687"/>
        <a:ext cx="3286125" cy="1971675"/>
      </dsp:txXfrm>
    </dsp:sp>
    <dsp:sp modelId="{15FB888D-A94D-4098-9FD1-D454DE1973A9}">
      <dsp:nvSpPr>
        <dsp:cNvPr id="0" name=""/>
        <dsp:cNvSpPr/>
      </dsp:nvSpPr>
      <dsp:spPr>
        <a:xfrm>
          <a:off x="7229475" y="39687"/>
          <a:ext cx="3286125" cy="1971675"/>
        </a:xfrm>
        <a:prstGeom prst="rect">
          <a:avLst/>
        </a:prstGeom>
        <a:gradFill rotWithShape="0">
          <a:gsLst>
            <a:gs pos="0">
              <a:schemeClr val="accent2">
                <a:hueOff val="3183231"/>
                <a:satOff val="5400"/>
                <a:lumOff val="-196"/>
                <a:alphaOff val="0"/>
                <a:satMod val="103000"/>
                <a:lumMod val="102000"/>
                <a:tint val="94000"/>
              </a:schemeClr>
            </a:gs>
            <a:gs pos="50000">
              <a:schemeClr val="accent2">
                <a:hueOff val="3183231"/>
                <a:satOff val="5400"/>
                <a:lumOff val="-196"/>
                <a:alphaOff val="0"/>
                <a:satMod val="110000"/>
                <a:lumMod val="100000"/>
                <a:shade val="100000"/>
              </a:schemeClr>
            </a:gs>
            <a:gs pos="100000">
              <a:schemeClr val="accent2">
                <a:hueOff val="3183231"/>
                <a:satOff val="5400"/>
                <a:lumOff val="-19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How can you adapt ‘brought in’ schemes to use each section? </a:t>
          </a:r>
          <a:endParaRPr lang="en-US" sz="2500" kern="1200" dirty="0"/>
        </a:p>
      </dsp:txBody>
      <dsp:txXfrm>
        <a:off x="7229475" y="39687"/>
        <a:ext cx="3286125" cy="1971675"/>
      </dsp:txXfrm>
    </dsp:sp>
    <dsp:sp modelId="{BF96673A-E63F-4A2D-8B43-278189FCEFA5}">
      <dsp:nvSpPr>
        <dsp:cNvPr id="0" name=""/>
        <dsp:cNvSpPr/>
      </dsp:nvSpPr>
      <dsp:spPr>
        <a:xfrm>
          <a:off x="1807368" y="2339975"/>
          <a:ext cx="3286125" cy="1971675"/>
        </a:xfrm>
        <a:prstGeom prst="rect">
          <a:avLst/>
        </a:prstGeom>
        <a:gradFill rotWithShape="0">
          <a:gsLst>
            <a:gs pos="0">
              <a:schemeClr val="accent2">
                <a:hueOff val="4774846"/>
                <a:satOff val="8100"/>
                <a:lumOff val="-294"/>
                <a:alphaOff val="0"/>
                <a:satMod val="103000"/>
                <a:lumMod val="102000"/>
                <a:tint val="94000"/>
              </a:schemeClr>
            </a:gs>
            <a:gs pos="50000">
              <a:schemeClr val="accent2">
                <a:hueOff val="4774846"/>
                <a:satOff val="8100"/>
                <a:lumOff val="-294"/>
                <a:alphaOff val="0"/>
                <a:satMod val="110000"/>
                <a:lumMod val="100000"/>
                <a:shade val="100000"/>
              </a:schemeClr>
            </a:gs>
            <a:gs pos="100000">
              <a:schemeClr val="accent2">
                <a:hueOff val="4774846"/>
                <a:satOff val="8100"/>
                <a:lumOff val="-29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Consider how much time on each section will have greater impact on the child</a:t>
          </a:r>
          <a:endParaRPr lang="en-US" sz="2500" kern="1200"/>
        </a:p>
      </dsp:txBody>
      <dsp:txXfrm>
        <a:off x="1807368" y="2339975"/>
        <a:ext cx="3286125" cy="1971675"/>
      </dsp:txXfrm>
    </dsp:sp>
    <dsp:sp modelId="{39FB1945-7D5C-486F-9FD5-82A4E7D94FA4}">
      <dsp:nvSpPr>
        <dsp:cNvPr id="0" name=""/>
        <dsp:cNvSpPr/>
      </dsp:nvSpPr>
      <dsp:spPr>
        <a:xfrm>
          <a:off x="5422106" y="2339975"/>
          <a:ext cx="3286125" cy="1971675"/>
        </a:xfrm>
        <a:prstGeom prst="rect">
          <a:avLst/>
        </a:prstGeom>
        <a:gradFill rotWithShape="0">
          <a:gsLst>
            <a:gs pos="0">
              <a:schemeClr val="accent2">
                <a:hueOff val="6366461"/>
                <a:satOff val="10800"/>
                <a:lumOff val="-392"/>
                <a:alphaOff val="0"/>
                <a:satMod val="103000"/>
                <a:lumMod val="102000"/>
                <a:tint val="94000"/>
              </a:schemeClr>
            </a:gs>
            <a:gs pos="50000">
              <a:schemeClr val="accent2">
                <a:hueOff val="6366461"/>
                <a:satOff val="10800"/>
                <a:lumOff val="-392"/>
                <a:alphaOff val="0"/>
                <a:satMod val="110000"/>
                <a:lumMod val="100000"/>
                <a:shade val="100000"/>
              </a:schemeClr>
            </a:gs>
            <a:gs pos="100000">
              <a:schemeClr val="accent2">
                <a:hueOff val="6366461"/>
                <a:satOff val="10800"/>
                <a:lumOff val="-39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How can you use these strategies to benefit/control learning behaviour in all children?</a:t>
          </a:r>
          <a:endParaRPr lang="en-US" sz="2500" kern="1200"/>
        </a:p>
      </dsp:txBody>
      <dsp:txXfrm>
        <a:off x="5422106" y="2339975"/>
        <a:ext cx="3286125" cy="19716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00523-39CE-4513-B2E8-9320D5DFDC6B}">
      <dsp:nvSpPr>
        <dsp:cNvPr id="0" name=""/>
        <dsp:cNvSpPr/>
      </dsp:nvSpPr>
      <dsp:spPr>
        <a:xfrm>
          <a:off x="913472" y="417720"/>
          <a:ext cx="1261526" cy="126152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92EFA3-4733-4C59-B523-4AFE8CE6C24D}">
      <dsp:nvSpPr>
        <dsp:cNvPr id="0" name=""/>
        <dsp:cNvSpPr/>
      </dsp:nvSpPr>
      <dsp:spPr>
        <a:xfrm>
          <a:off x="1182322" y="686570"/>
          <a:ext cx="723826" cy="7238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75287F-513A-4E58-8A78-27779B8E8AF1}">
      <dsp:nvSpPr>
        <dsp:cNvPr id="0" name=""/>
        <dsp:cNvSpPr/>
      </dsp:nvSpPr>
      <dsp:spPr>
        <a:xfrm>
          <a:off x="510197" y="2072181"/>
          <a:ext cx="206807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GB" sz="1500" kern="1200"/>
            <a:t>Read through the plan – identify where each section is present.</a:t>
          </a:r>
          <a:endParaRPr lang="en-US" sz="1500" kern="1200"/>
        </a:p>
      </dsp:txBody>
      <dsp:txXfrm>
        <a:off x="510197" y="2072181"/>
        <a:ext cx="2068076" cy="720000"/>
      </dsp:txXfrm>
    </dsp:sp>
    <dsp:sp modelId="{0F4069FF-DDC6-4C6B-865B-70FE814C2918}">
      <dsp:nvSpPr>
        <dsp:cNvPr id="0" name=""/>
        <dsp:cNvSpPr/>
      </dsp:nvSpPr>
      <dsp:spPr>
        <a:xfrm>
          <a:off x="3343461" y="417720"/>
          <a:ext cx="1261526" cy="126152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D91BFC-698D-4DBA-B869-7D0AC07D2354}">
      <dsp:nvSpPr>
        <dsp:cNvPr id="0" name=""/>
        <dsp:cNvSpPr/>
      </dsp:nvSpPr>
      <dsp:spPr>
        <a:xfrm>
          <a:off x="3612311" y="686570"/>
          <a:ext cx="723826" cy="7238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ADE6B7-FFB1-4F20-BBE9-985458A5BDCB}">
      <dsp:nvSpPr>
        <dsp:cNvPr id="0" name=""/>
        <dsp:cNvSpPr/>
      </dsp:nvSpPr>
      <dsp:spPr>
        <a:xfrm>
          <a:off x="2940187" y="2072181"/>
          <a:ext cx="206807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GB" sz="1500" kern="1200"/>
            <a:t>What needs to improve?</a:t>
          </a:r>
          <a:endParaRPr lang="en-US" sz="1500" kern="1200"/>
        </a:p>
      </dsp:txBody>
      <dsp:txXfrm>
        <a:off x="2940187" y="2072181"/>
        <a:ext cx="2068076" cy="720000"/>
      </dsp:txXfrm>
    </dsp:sp>
    <dsp:sp modelId="{A9070336-EDC4-4638-BCF0-E1DED89661BD}">
      <dsp:nvSpPr>
        <dsp:cNvPr id="0" name=""/>
        <dsp:cNvSpPr/>
      </dsp:nvSpPr>
      <dsp:spPr>
        <a:xfrm>
          <a:off x="5773451" y="417720"/>
          <a:ext cx="1261526" cy="126152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9D2AC3-0858-4106-B4D4-60A939CF348E}">
      <dsp:nvSpPr>
        <dsp:cNvPr id="0" name=""/>
        <dsp:cNvSpPr/>
      </dsp:nvSpPr>
      <dsp:spPr>
        <a:xfrm>
          <a:off x="6042301" y="686570"/>
          <a:ext cx="723826" cy="7238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3CFBD4-7849-4A71-89BF-5AD949152DEE}">
      <dsp:nvSpPr>
        <dsp:cNvPr id="0" name=""/>
        <dsp:cNvSpPr/>
      </dsp:nvSpPr>
      <dsp:spPr>
        <a:xfrm>
          <a:off x="5370176" y="2072181"/>
          <a:ext cx="206807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GB" sz="1500" kern="1200"/>
            <a:t>Why might the teacher have planned this?</a:t>
          </a:r>
          <a:endParaRPr lang="en-US" sz="1500" kern="1200"/>
        </a:p>
      </dsp:txBody>
      <dsp:txXfrm>
        <a:off x="5370176" y="2072181"/>
        <a:ext cx="2068076" cy="720000"/>
      </dsp:txXfrm>
    </dsp:sp>
    <dsp:sp modelId="{A2B35786-CB9C-4385-BE73-7DABE2C2DCC3}">
      <dsp:nvSpPr>
        <dsp:cNvPr id="0" name=""/>
        <dsp:cNvSpPr/>
      </dsp:nvSpPr>
      <dsp:spPr>
        <a:xfrm>
          <a:off x="8203441" y="417720"/>
          <a:ext cx="1261526" cy="126152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192A45-A00B-408A-9796-FE229CAD18A9}">
      <dsp:nvSpPr>
        <dsp:cNvPr id="0" name=""/>
        <dsp:cNvSpPr/>
      </dsp:nvSpPr>
      <dsp:spPr>
        <a:xfrm>
          <a:off x="8472291" y="686570"/>
          <a:ext cx="723826" cy="7238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354D49-B495-46A4-9CD4-59737416914F}">
      <dsp:nvSpPr>
        <dsp:cNvPr id="0" name=""/>
        <dsp:cNvSpPr/>
      </dsp:nvSpPr>
      <dsp:spPr>
        <a:xfrm>
          <a:off x="7800166" y="2072181"/>
          <a:ext cx="206807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GB" sz="1500" kern="1200"/>
            <a:t>What advice would you give to this teacher?</a:t>
          </a:r>
          <a:endParaRPr lang="en-US" sz="1500" kern="1200"/>
        </a:p>
      </dsp:txBody>
      <dsp:txXfrm>
        <a:off x="7800166" y="2072181"/>
        <a:ext cx="2068076"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310F5B-76C1-4BCE-AC82-C11800672A47}">
      <dsp:nvSpPr>
        <dsp:cNvPr id="0" name=""/>
        <dsp:cNvSpPr/>
      </dsp:nvSpPr>
      <dsp:spPr>
        <a:xfrm>
          <a:off x="134291"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A24AEE-31BF-428C-B48E-C5255B75181F}">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a:t>With colleagues in the same phase/year group</a:t>
          </a:r>
          <a:endParaRPr lang="en-US" sz="3000" kern="1200"/>
        </a:p>
      </dsp:txBody>
      <dsp:txXfrm>
        <a:off x="696297" y="538547"/>
        <a:ext cx="4171627" cy="2590157"/>
      </dsp:txXfrm>
    </dsp:sp>
    <dsp:sp modelId="{637121A0-A68F-4C38-B775-FA5A044B0526}">
      <dsp:nvSpPr>
        <dsp:cNvPr id="0" name=""/>
        <dsp:cNvSpPr/>
      </dsp:nvSpPr>
      <dsp:spPr>
        <a:xfrm>
          <a:off x="5429930"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E96BB4-9F93-4570-A10E-0BAB7C5F3E43}">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a:t>Look over your plans for tomorrow and adapt them using the feedback and information from this session.</a:t>
          </a:r>
          <a:endParaRPr lang="en-US" sz="3000" kern="1200"/>
        </a:p>
      </dsp:txBody>
      <dsp:txXfrm>
        <a:off x="5991936" y="538547"/>
        <a:ext cx="4171627" cy="259015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hyperlink" Target="https://www.ncetm.org.uk/masterypd"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733EA-093B-2145-382D-EFEEFEAD5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FA8DE09-BF5F-D840-4927-BB8A43D3C4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D7023C3-0CAE-CFAB-2E65-FA3482AB73F2}"/>
              </a:ext>
            </a:extLst>
          </p:cNvPr>
          <p:cNvSpPr>
            <a:spLocks noGrp="1"/>
          </p:cNvSpPr>
          <p:nvPr>
            <p:ph type="dt" sz="half" idx="10"/>
          </p:nvPr>
        </p:nvSpPr>
        <p:spPr/>
        <p:txBody>
          <a:bodyPr/>
          <a:lstStyle/>
          <a:p>
            <a:fld id="{9AC0F115-9188-496E-8B94-61415CFC0266}" type="datetimeFigureOut">
              <a:rPr lang="en-GB" smtClean="0"/>
              <a:t>03/01/2024</a:t>
            </a:fld>
            <a:endParaRPr lang="en-GB"/>
          </a:p>
        </p:txBody>
      </p:sp>
      <p:sp>
        <p:nvSpPr>
          <p:cNvPr id="5" name="Footer Placeholder 4">
            <a:extLst>
              <a:ext uri="{FF2B5EF4-FFF2-40B4-BE49-F238E27FC236}">
                <a16:creationId xmlns:a16="http://schemas.microsoft.com/office/drawing/2014/main" id="{2054A700-ED11-F64D-D3ED-6D0123BFCC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496D0D-A510-85D0-8C7A-C21B9D77FADB}"/>
              </a:ext>
            </a:extLst>
          </p:cNvPr>
          <p:cNvSpPr>
            <a:spLocks noGrp="1"/>
          </p:cNvSpPr>
          <p:nvPr>
            <p:ph type="sldNum" sz="quarter" idx="12"/>
          </p:nvPr>
        </p:nvSpPr>
        <p:spPr/>
        <p:txBody>
          <a:bodyPr/>
          <a:lstStyle/>
          <a:p>
            <a:fld id="{A4F32C68-2D60-44E8-B76D-508526229250}" type="slidenum">
              <a:rPr lang="en-GB" smtClean="0"/>
              <a:t>‹#›</a:t>
            </a:fld>
            <a:endParaRPr lang="en-GB"/>
          </a:p>
        </p:txBody>
      </p:sp>
    </p:spTree>
    <p:extLst>
      <p:ext uri="{BB962C8B-B14F-4D97-AF65-F5344CB8AC3E}">
        <p14:creationId xmlns:p14="http://schemas.microsoft.com/office/powerpoint/2010/main" val="1159737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AF15C-7174-6842-1592-D9A7FD3524C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D4E085-89DB-3260-1DC3-DA1C78B261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A3CB13-BC58-AE51-68B1-D06DD8B3B38F}"/>
              </a:ext>
            </a:extLst>
          </p:cNvPr>
          <p:cNvSpPr>
            <a:spLocks noGrp="1"/>
          </p:cNvSpPr>
          <p:nvPr>
            <p:ph type="dt" sz="half" idx="10"/>
          </p:nvPr>
        </p:nvSpPr>
        <p:spPr/>
        <p:txBody>
          <a:bodyPr/>
          <a:lstStyle/>
          <a:p>
            <a:fld id="{9AC0F115-9188-496E-8B94-61415CFC0266}" type="datetimeFigureOut">
              <a:rPr lang="en-GB" smtClean="0"/>
              <a:t>03/01/2024</a:t>
            </a:fld>
            <a:endParaRPr lang="en-GB"/>
          </a:p>
        </p:txBody>
      </p:sp>
      <p:sp>
        <p:nvSpPr>
          <p:cNvPr id="5" name="Footer Placeholder 4">
            <a:extLst>
              <a:ext uri="{FF2B5EF4-FFF2-40B4-BE49-F238E27FC236}">
                <a16:creationId xmlns:a16="http://schemas.microsoft.com/office/drawing/2014/main" id="{8BA397F3-1E5F-523C-3C60-9441AA9A11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20B90C-2778-CD6C-92EB-02959CCF22D9}"/>
              </a:ext>
            </a:extLst>
          </p:cNvPr>
          <p:cNvSpPr>
            <a:spLocks noGrp="1"/>
          </p:cNvSpPr>
          <p:nvPr>
            <p:ph type="sldNum" sz="quarter" idx="12"/>
          </p:nvPr>
        </p:nvSpPr>
        <p:spPr/>
        <p:txBody>
          <a:bodyPr/>
          <a:lstStyle/>
          <a:p>
            <a:fld id="{A4F32C68-2D60-44E8-B76D-508526229250}" type="slidenum">
              <a:rPr lang="en-GB" smtClean="0"/>
              <a:t>‹#›</a:t>
            </a:fld>
            <a:endParaRPr lang="en-GB"/>
          </a:p>
        </p:txBody>
      </p:sp>
    </p:spTree>
    <p:extLst>
      <p:ext uri="{BB962C8B-B14F-4D97-AF65-F5344CB8AC3E}">
        <p14:creationId xmlns:p14="http://schemas.microsoft.com/office/powerpoint/2010/main" val="2574963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39D872-5AFB-03B2-1B6F-34AF029B525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1A440D0-6696-F853-3254-260117E83A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877A43-81E3-9D9E-1881-666B2EA1D55D}"/>
              </a:ext>
            </a:extLst>
          </p:cNvPr>
          <p:cNvSpPr>
            <a:spLocks noGrp="1"/>
          </p:cNvSpPr>
          <p:nvPr>
            <p:ph type="dt" sz="half" idx="10"/>
          </p:nvPr>
        </p:nvSpPr>
        <p:spPr/>
        <p:txBody>
          <a:bodyPr/>
          <a:lstStyle/>
          <a:p>
            <a:fld id="{9AC0F115-9188-496E-8B94-61415CFC0266}" type="datetimeFigureOut">
              <a:rPr lang="en-GB" smtClean="0"/>
              <a:t>03/01/2024</a:t>
            </a:fld>
            <a:endParaRPr lang="en-GB"/>
          </a:p>
        </p:txBody>
      </p:sp>
      <p:sp>
        <p:nvSpPr>
          <p:cNvPr id="5" name="Footer Placeholder 4">
            <a:extLst>
              <a:ext uri="{FF2B5EF4-FFF2-40B4-BE49-F238E27FC236}">
                <a16:creationId xmlns:a16="http://schemas.microsoft.com/office/drawing/2014/main" id="{69ADE369-D5ED-CBD2-0CDE-1A1BB80115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DDB199-5622-D87A-B18F-43094EEBA9C2}"/>
              </a:ext>
            </a:extLst>
          </p:cNvPr>
          <p:cNvSpPr>
            <a:spLocks noGrp="1"/>
          </p:cNvSpPr>
          <p:nvPr>
            <p:ph type="sldNum" sz="quarter" idx="12"/>
          </p:nvPr>
        </p:nvSpPr>
        <p:spPr/>
        <p:txBody>
          <a:bodyPr/>
          <a:lstStyle/>
          <a:p>
            <a:fld id="{A4F32C68-2D60-44E8-B76D-508526229250}" type="slidenum">
              <a:rPr lang="en-GB" smtClean="0"/>
              <a:t>‹#›</a:t>
            </a:fld>
            <a:endParaRPr lang="en-GB"/>
          </a:p>
        </p:txBody>
      </p:sp>
    </p:spTree>
    <p:extLst>
      <p:ext uri="{BB962C8B-B14F-4D97-AF65-F5344CB8AC3E}">
        <p14:creationId xmlns:p14="http://schemas.microsoft.com/office/powerpoint/2010/main" val="319926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261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Canvas">
    <p:spTree>
      <p:nvGrpSpPr>
        <p:cNvPr id="1" name=""/>
        <p:cNvGrpSpPr/>
        <p:nvPr/>
      </p:nvGrpSpPr>
      <p:grpSpPr>
        <a:xfrm>
          <a:off x="0" y="0"/>
          <a:ext cx="0" cy="0"/>
          <a:chOff x="0" y="0"/>
          <a:chExt cx="0" cy="0"/>
        </a:xfrm>
      </p:grpSpPr>
      <p:sp>
        <p:nvSpPr>
          <p:cNvPr id="8" name="Rectangle 7"/>
          <p:cNvSpPr/>
          <p:nvPr userDrawn="1"/>
        </p:nvSpPr>
        <p:spPr>
          <a:xfrm>
            <a:off x="8016214" y="6500874"/>
            <a:ext cx="3748764" cy="323165"/>
          </a:xfrm>
          <a:prstGeom prst="rect">
            <a:avLst/>
          </a:prstGeom>
        </p:spPr>
        <p:txBody>
          <a:bodyPr wrap="square">
            <a:spAutoFit/>
          </a:bodyPr>
          <a:lstStyle/>
          <a:p>
            <a:pPr algn="r">
              <a:buFontTx/>
              <a:buNone/>
            </a:pPr>
            <a:r>
              <a:rPr lang="en-US" sz="1500" dirty="0">
                <a:solidFill>
                  <a:srgbClr val="00628C"/>
                </a:solidFill>
                <a:effectLst/>
                <a:latin typeface="Myriad Pro" charset="0"/>
              </a:rPr>
              <a:t>© Crown Copyright 2018 </a:t>
            </a:r>
          </a:p>
        </p:txBody>
      </p:sp>
      <p:sp>
        <p:nvSpPr>
          <p:cNvPr id="11" name="Rectangle 10"/>
          <p:cNvSpPr/>
          <p:nvPr userDrawn="1"/>
        </p:nvSpPr>
        <p:spPr>
          <a:xfrm>
            <a:off x="523034" y="6487841"/>
            <a:ext cx="3748764" cy="323165"/>
          </a:xfrm>
          <a:prstGeom prst="rect">
            <a:avLst/>
          </a:prstGeom>
        </p:spPr>
        <p:txBody>
          <a:bodyPr wrap="square">
            <a:spAutoFit/>
          </a:bodyPr>
          <a:lstStyle/>
          <a:p>
            <a:pPr algn="l">
              <a:buFontTx/>
              <a:buNone/>
            </a:pPr>
            <a:r>
              <a:rPr lang="en-US" sz="1500" dirty="0">
                <a:solidFill>
                  <a:srgbClr val="00628C"/>
                </a:solidFill>
                <a:effectLst/>
                <a:latin typeface="Myriad Pro" charset="0"/>
                <a:hlinkClick r:id="rId2"/>
              </a:rPr>
              <a:t>www.ncetm.org.uk/masterypd</a:t>
            </a:r>
            <a:r>
              <a:rPr lang="en-US" sz="1500" dirty="0">
                <a:solidFill>
                  <a:srgbClr val="00628C"/>
                </a:solidFill>
                <a:effectLst/>
                <a:latin typeface="Myriad Pro" charset="0"/>
              </a:rPr>
              <a:t> </a:t>
            </a:r>
          </a:p>
        </p:txBody>
      </p:sp>
      <p:sp>
        <p:nvSpPr>
          <p:cNvPr id="5" name="Text Placeholder 8"/>
          <p:cNvSpPr>
            <a:spLocks noGrp="1"/>
          </p:cNvSpPr>
          <p:nvPr>
            <p:ph type="body" sz="quarter" idx="11" hasCustomPrompt="1"/>
          </p:nvPr>
        </p:nvSpPr>
        <p:spPr>
          <a:xfrm>
            <a:off x="1" y="0"/>
            <a:ext cx="12192000" cy="630000"/>
          </a:xfrm>
          <a:solidFill>
            <a:srgbClr val="82CBDD"/>
          </a:solidFill>
        </p:spPr>
        <p:txBody>
          <a:bodyPr lIns="180000" rIns="180000" anchor="ctr" anchorCtr="0"/>
          <a:lstStyle>
            <a:lvl1pPr algn="r">
              <a:defRPr sz="2800">
                <a:latin typeface="Myriad Pro" charset="0"/>
                <a:ea typeface="Myriad Pro" charset="0"/>
                <a:cs typeface="Myriad Pro" charset="0"/>
              </a:defRPr>
            </a:lvl1pPr>
          </a:lstStyle>
          <a:p>
            <a:pPr lvl="0"/>
            <a:r>
              <a:rPr lang="en-US" dirty="0"/>
              <a:t>Short Segment Title – Steps</a:t>
            </a:r>
          </a:p>
        </p:txBody>
      </p:sp>
      <p:sp>
        <p:nvSpPr>
          <p:cNvPr id="6" name="Rectangle 5"/>
          <p:cNvSpPr/>
          <p:nvPr userDrawn="1"/>
        </p:nvSpPr>
        <p:spPr>
          <a:xfrm>
            <a:off x="4221617" y="6487840"/>
            <a:ext cx="3748764" cy="323165"/>
          </a:xfrm>
          <a:prstGeom prst="rect">
            <a:avLst/>
          </a:prstGeom>
        </p:spPr>
        <p:txBody>
          <a:bodyPr wrap="square">
            <a:spAutoFit/>
          </a:bodyPr>
          <a:lstStyle/>
          <a:p>
            <a:pPr algn="ctr">
              <a:buFontTx/>
              <a:buNone/>
            </a:pPr>
            <a:r>
              <a:rPr lang="en-US" sz="1500" dirty="0">
                <a:solidFill>
                  <a:schemeClr val="bg1">
                    <a:lumMod val="50000"/>
                  </a:schemeClr>
                </a:solidFill>
                <a:effectLst/>
                <a:latin typeface="Myriad Pro" charset="0"/>
              </a:rPr>
              <a:t>Summer 2018 pilot</a:t>
            </a:r>
          </a:p>
        </p:txBody>
      </p:sp>
    </p:spTree>
    <p:extLst>
      <p:ext uri="{BB962C8B-B14F-4D97-AF65-F5344CB8AC3E}">
        <p14:creationId xmlns:p14="http://schemas.microsoft.com/office/powerpoint/2010/main" val="766751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ain conten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433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
        <p:cNvGrpSpPr/>
        <p:nvPr/>
      </p:nvGrpSpPr>
      <p:grpSpPr>
        <a:xfrm>
          <a:off x="0" y="0"/>
          <a:ext cx="0" cy="0"/>
          <a:chOff x="0" y="0"/>
          <a:chExt cx="0" cy="0"/>
        </a:xfrm>
      </p:grpSpPr>
      <p:sp>
        <p:nvSpPr>
          <p:cNvPr id="10" name="Google Shape;10;p25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25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12" name="Google Shape;12;p25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08277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83924B-B932-4B43-9C13-510877ADD09A}" type="datetimeFigureOut">
              <a:rPr lang="en-GB" smtClean="0"/>
              <a:t>03/01/2024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C777C6-F279-4917-A9DF-9146338DA945}" type="slidenum">
              <a:rPr lang="en-GB" smtClean="0"/>
              <a:t>‹#›</a:t>
            </a:fld>
            <a:endParaRPr lang="en-GB"/>
          </a:p>
        </p:txBody>
      </p:sp>
    </p:spTree>
    <p:extLst>
      <p:ext uri="{BB962C8B-B14F-4D97-AF65-F5344CB8AC3E}">
        <p14:creationId xmlns:p14="http://schemas.microsoft.com/office/powerpoint/2010/main" val="45893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83924B-B932-4B43-9C13-510877ADD09A}" type="datetimeFigureOut">
              <a:rPr lang="en-GB" smtClean="0"/>
              <a:t>03/01/2024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C777C6-F279-4917-A9DF-9146338DA945}" type="slidenum">
              <a:rPr lang="en-GB" smtClean="0"/>
              <a:t>‹#›</a:t>
            </a:fld>
            <a:endParaRPr lang="en-GB"/>
          </a:p>
        </p:txBody>
      </p:sp>
    </p:spTree>
    <p:extLst>
      <p:ext uri="{BB962C8B-B14F-4D97-AF65-F5344CB8AC3E}">
        <p14:creationId xmlns:p14="http://schemas.microsoft.com/office/powerpoint/2010/main" val="1173688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83924B-B932-4B43-9C13-510877ADD09A}" type="datetimeFigureOut">
              <a:rPr lang="en-GB" smtClean="0"/>
              <a:t>03/01/2024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C777C6-F279-4917-A9DF-9146338DA945}" type="slidenum">
              <a:rPr lang="en-GB" smtClean="0"/>
              <a:t>‹#›</a:t>
            </a:fld>
            <a:endParaRPr lang="en-GB"/>
          </a:p>
        </p:txBody>
      </p:sp>
    </p:spTree>
    <p:extLst>
      <p:ext uri="{BB962C8B-B14F-4D97-AF65-F5344CB8AC3E}">
        <p14:creationId xmlns:p14="http://schemas.microsoft.com/office/powerpoint/2010/main" val="26147556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83924B-B932-4B43-9C13-510877ADD09A}" type="datetimeFigureOut">
              <a:rPr lang="en-GB" smtClean="0"/>
              <a:t>03/01/2024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C777C6-F279-4917-A9DF-9146338DA945}" type="slidenum">
              <a:rPr lang="en-GB" smtClean="0"/>
              <a:t>‹#›</a:t>
            </a:fld>
            <a:endParaRPr lang="en-GB"/>
          </a:p>
        </p:txBody>
      </p:sp>
    </p:spTree>
    <p:extLst>
      <p:ext uri="{BB962C8B-B14F-4D97-AF65-F5344CB8AC3E}">
        <p14:creationId xmlns:p14="http://schemas.microsoft.com/office/powerpoint/2010/main" val="3386868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FEDC9-11EF-5A39-ABAE-2DF32577ABC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F4F4AF1-1A33-90AF-22FE-490F01EBC8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815157-22D7-7EC8-AACB-8109E7F77821}"/>
              </a:ext>
            </a:extLst>
          </p:cNvPr>
          <p:cNvSpPr>
            <a:spLocks noGrp="1"/>
          </p:cNvSpPr>
          <p:nvPr>
            <p:ph type="dt" sz="half" idx="10"/>
          </p:nvPr>
        </p:nvSpPr>
        <p:spPr/>
        <p:txBody>
          <a:bodyPr/>
          <a:lstStyle/>
          <a:p>
            <a:fld id="{9AC0F115-9188-496E-8B94-61415CFC0266}" type="datetimeFigureOut">
              <a:rPr lang="en-GB" smtClean="0"/>
              <a:t>03/01/2024</a:t>
            </a:fld>
            <a:endParaRPr lang="en-GB"/>
          </a:p>
        </p:txBody>
      </p:sp>
      <p:sp>
        <p:nvSpPr>
          <p:cNvPr id="5" name="Footer Placeholder 4">
            <a:extLst>
              <a:ext uri="{FF2B5EF4-FFF2-40B4-BE49-F238E27FC236}">
                <a16:creationId xmlns:a16="http://schemas.microsoft.com/office/drawing/2014/main" id="{476BEC38-C453-52D2-E225-AD6537CC5B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A10109-15ED-ABBE-1F8E-3DF89F28F917}"/>
              </a:ext>
            </a:extLst>
          </p:cNvPr>
          <p:cNvSpPr>
            <a:spLocks noGrp="1"/>
          </p:cNvSpPr>
          <p:nvPr>
            <p:ph type="sldNum" sz="quarter" idx="12"/>
          </p:nvPr>
        </p:nvSpPr>
        <p:spPr/>
        <p:txBody>
          <a:bodyPr/>
          <a:lstStyle/>
          <a:p>
            <a:fld id="{A4F32C68-2D60-44E8-B76D-508526229250}" type="slidenum">
              <a:rPr lang="en-GB" smtClean="0"/>
              <a:t>‹#›</a:t>
            </a:fld>
            <a:endParaRPr lang="en-GB"/>
          </a:p>
        </p:txBody>
      </p:sp>
    </p:spTree>
    <p:extLst>
      <p:ext uri="{BB962C8B-B14F-4D97-AF65-F5344CB8AC3E}">
        <p14:creationId xmlns:p14="http://schemas.microsoft.com/office/powerpoint/2010/main" val="1652719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83924B-B932-4B43-9C13-510877ADD09A}" type="datetimeFigureOut">
              <a:rPr lang="en-GB" smtClean="0"/>
              <a:t>03/01/2024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8C777C6-F279-4917-A9DF-9146338DA945}" type="slidenum">
              <a:rPr lang="en-GB" smtClean="0"/>
              <a:t>‹#›</a:t>
            </a:fld>
            <a:endParaRPr lang="en-GB"/>
          </a:p>
        </p:txBody>
      </p:sp>
    </p:spTree>
    <p:extLst>
      <p:ext uri="{BB962C8B-B14F-4D97-AF65-F5344CB8AC3E}">
        <p14:creationId xmlns:p14="http://schemas.microsoft.com/office/powerpoint/2010/main" val="3663164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83924B-B932-4B43-9C13-510877ADD09A}" type="datetimeFigureOut">
              <a:rPr lang="en-GB" smtClean="0"/>
              <a:t>03/01/2024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8C777C6-F279-4917-A9DF-9146338DA945}" type="slidenum">
              <a:rPr lang="en-GB" smtClean="0"/>
              <a:t>‹#›</a:t>
            </a:fld>
            <a:endParaRPr lang="en-GB"/>
          </a:p>
        </p:txBody>
      </p:sp>
    </p:spTree>
    <p:extLst>
      <p:ext uri="{BB962C8B-B14F-4D97-AF65-F5344CB8AC3E}">
        <p14:creationId xmlns:p14="http://schemas.microsoft.com/office/powerpoint/2010/main" val="3304410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83924B-B932-4B43-9C13-510877ADD09A}" type="datetimeFigureOut">
              <a:rPr lang="en-GB" smtClean="0"/>
              <a:t>03/01/2024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8C777C6-F279-4917-A9DF-9146338DA945}" type="slidenum">
              <a:rPr lang="en-GB" smtClean="0"/>
              <a:t>‹#›</a:t>
            </a:fld>
            <a:endParaRPr lang="en-GB"/>
          </a:p>
        </p:txBody>
      </p:sp>
    </p:spTree>
    <p:extLst>
      <p:ext uri="{BB962C8B-B14F-4D97-AF65-F5344CB8AC3E}">
        <p14:creationId xmlns:p14="http://schemas.microsoft.com/office/powerpoint/2010/main" val="19798191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83924B-B932-4B43-9C13-510877ADD09A}" type="datetimeFigureOut">
              <a:rPr lang="en-GB" smtClean="0"/>
              <a:t>03/01/2024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C777C6-F279-4917-A9DF-9146338DA945}" type="slidenum">
              <a:rPr lang="en-GB" smtClean="0"/>
              <a:t>‹#›</a:t>
            </a:fld>
            <a:endParaRPr lang="en-GB"/>
          </a:p>
        </p:txBody>
      </p:sp>
    </p:spTree>
    <p:extLst>
      <p:ext uri="{BB962C8B-B14F-4D97-AF65-F5344CB8AC3E}">
        <p14:creationId xmlns:p14="http://schemas.microsoft.com/office/powerpoint/2010/main" val="124326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83924B-B932-4B43-9C13-510877ADD09A}" type="datetimeFigureOut">
              <a:rPr lang="en-GB" smtClean="0"/>
              <a:t>03/01/2024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C777C6-F279-4917-A9DF-9146338DA945}" type="slidenum">
              <a:rPr lang="en-GB" smtClean="0"/>
              <a:t>‹#›</a:t>
            </a:fld>
            <a:endParaRPr lang="en-GB"/>
          </a:p>
        </p:txBody>
      </p:sp>
    </p:spTree>
    <p:extLst>
      <p:ext uri="{BB962C8B-B14F-4D97-AF65-F5344CB8AC3E}">
        <p14:creationId xmlns:p14="http://schemas.microsoft.com/office/powerpoint/2010/main" val="19190007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83924B-B932-4B43-9C13-510877ADD09A}" type="datetimeFigureOut">
              <a:rPr lang="en-GB" smtClean="0"/>
              <a:t>03/01/2024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C777C6-F279-4917-A9DF-9146338DA945}" type="slidenum">
              <a:rPr lang="en-GB" smtClean="0"/>
              <a:t>‹#›</a:t>
            </a:fld>
            <a:endParaRPr lang="en-GB"/>
          </a:p>
        </p:txBody>
      </p:sp>
    </p:spTree>
    <p:extLst>
      <p:ext uri="{BB962C8B-B14F-4D97-AF65-F5344CB8AC3E}">
        <p14:creationId xmlns:p14="http://schemas.microsoft.com/office/powerpoint/2010/main" val="71004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83924B-B932-4B43-9C13-510877ADD09A}" type="datetimeFigureOut">
              <a:rPr lang="en-GB" smtClean="0"/>
              <a:t>03/01/2024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C777C6-F279-4917-A9DF-9146338DA945}" type="slidenum">
              <a:rPr lang="en-GB" smtClean="0"/>
              <a:t>‹#›</a:t>
            </a:fld>
            <a:endParaRPr lang="en-GB"/>
          </a:p>
        </p:txBody>
      </p:sp>
    </p:spTree>
    <p:extLst>
      <p:ext uri="{BB962C8B-B14F-4D97-AF65-F5344CB8AC3E}">
        <p14:creationId xmlns:p14="http://schemas.microsoft.com/office/powerpoint/2010/main" val="771073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E351CED-465B-40B5-ADCE-957C918F227B}"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331375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351CED-465B-40B5-ADCE-957C918F227B}"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7196115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351CED-465B-40B5-ADCE-957C918F227B}"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290725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90793-7AC4-2808-977D-7F9A3559DE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6F5B069-43C2-22DE-73F8-B1DFD5E4E3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143FA-61D9-3EB1-0198-B7F6E771EE61}"/>
              </a:ext>
            </a:extLst>
          </p:cNvPr>
          <p:cNvSpPr>
            <a:spLocks noGrp="1"/>
          </p:cNvSpPr>
          <p:nvPr>
            <p:ph type="dt" sz="half" idx="10"/>
          </p:nvPr>
        </p:nvSpPr>
        <p:spPr/>
        <p:txBody>
          <a:bodyPr/>
          <a:lstStyle/>
          <a:p>
            <a:fld id="{9AC0F115-9188-496E-8B94-61415CFC0266}" type="datetimeFigureOut">
              <a:rPr lang="en-GB" smtClean="0"/>
              <a:t>03/01/2024</a:t>
            </a:fld>
            <a:endParaRPr lang="en-GB"/>
          </a:p>
        </p:txBody>
      </p:sp>
      <p:sp>
        <p:nvSpPr>
          <p:cNvPr id="5" name="Footer Placeholder 4">
            <a:extLst>
              <a:ext uri="{FF2B5EF4-FFF2-40B4-BE49-F238E27FC236}">
                <a16:creationId xmlns:a16="http://schemas.microsoft.com/office/drawing/2014/main" id="{CB852392-43B4-E763-0FD3-644464A465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8FA179-22B5-A5EA-22E1-06F6C4CBBC69}"/>
              </a:ext>
            </a:extLst>
          </p:cNvPr>
          <p:cNvSpPr>
            <a:spLocks noGrp="1"/>
          </p:cNvSpPr>
          <p:nvPr>
            <p:ph type="sldNum" sz="quarter" idx="12"/>
          </p:nvPr>
        </p:nvSpPr>
        <p:spPr/>
        <p:txBody>
          <a:bodyPr/>
          <a:lstStyle/>
          <a:p>
            <a:fld id="{A4F32C68-2D60-44E8-B76D-508526229250}" type="slidenum">
              <a:rPr lang="en-GB" smtClean="0"/>
              <a:t>‹#›</a:t>
            </a:fld>
            <a:endParaRPr lang="en-GB"/>
          </a:p>
        </p:txBody>
      </p:sp>
    </p:spTree>
    <p:extLst>
      <p:ext uri="{BB962C8B-B14F-4D97-AF65-F5344CB8AC3E}">
        <p14:creationId xmlns:p14="http://schemas.microsoft.com/office/powerpoint/2010/main" val="517600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351CED-465B-40B5-ADCE-957C918F227B}"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7751897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351CED-465B-40B5-ADCE-957C918F227B}" type="datetimeFigureOut">
              <a:rPr lang="en-US" smtClean="0"/>
              <a:t>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41593157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E351CED-465B-40B5-ADCE-957C918F227B}" type="datetimeFigureOut">
              <a:rPr lang="en-US" smtClean="0"/>
              <a:t>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0401885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351CED-465B-40B5-ADCE-957C918F227B}" type="datetimeFigureOut">
              <a:rPr lang="en-US" smtClean="0"/>
              <a:t>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6422918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351CED-465B-40B5-ADCE-957C918F227B}"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7399814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351CED-465B-40B5-ADCE-957C918F227B}"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733181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351CED-465B-40B5-ADCE-957C918F227B}"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776925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351CED-465B-40B5-ADCE-957C918F227B}"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376821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4228A-57E5-7057-C150-19028E58552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030473-9FB5-9339-B267-643C073E21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8074FD9-A7F9-A2E1-2BA5-11C8E7AB1E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789BE51-78C6-8398-1474-152DD4217E2B}"/>
              </a:ext>
            </a:extLst>
          </p:cNvPr>
          <p:cNvSpPr>
            <a:spLocks noGrp="1"/>
          </p:cNvSpPr>
          <p:nvPr>
            <p:ph type="dt" sz="half" idx="10"/>
          </p:nvPr>
        </p:nvSpPr>
        <p:spPr/>
        <p:txBody>
          <a:bodyPr/>
          <a:lstStyle/>
          <a:p>
            <a:fld id="{9AC0F115-9188-496E-8B94-61415CFC0266}" type="datetimeFigureOut">
              <a:rPr lang="en-GB" smtClean="0"/>
              <a:t>03/01/2024</a:t>
            </a:fld>
            <a:endParaRPr lang="en-GB"/>
          </a:p>
        </p:txBody>
      </p:sp>
      <p:sp>
        <p:nvSpPr>
          <p:cNvPr id="6" name="Footer Placeholder 5">
            <a:extLst>
              <a:ext uri="{FF2B5EF4-FFF2-40B4-BE49-F238E27FC236}">
                <a16:creationId xmlns:a16="http://schemas.microsoft.com/office/drawing/2014/main" id="{795E65F5-CBD0-BD58-5BB5-6BE1EA586D3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394D5E-E2AF-CD52-E414-1E56045E112A}"/>
              </a:ext>
            </a:extLst>
          </p:cNvPr>
          <p:cNvSpPr>
            <a:spLocks noGrp="1"/>
          </p:cNvSpPr>
          <p:nvPr>
            <p:ph type="sldNum" sz="quarter" idx="12"/>
          </p:nvPr>
        </p:nvSpPr>
        <p:spPr/>
        <p:txBody>
          <a:bodyPr/>
          <a:lstStyle/>
          <a:p>
            <a:fld id="{A4F32C68-2D60-44E8-B76D-508526229250}" type="slidenum">
              <a:rPr lang="en-GB" smtClean="0"/>
              <a:t>‹#›</a:t>
            </a:fld>
            <a:endParaRPr lang="en-GB"/>
          </a:p>
        </p:txBody>
      </p:sp>
    </p:spTree>
    <p:extLst>
      <p:ext uri="{BB962C8B-B14F-4D97-AF65-F5344CB8AC3E}">
        <p14:creationId xmlns:p14="http://schemas.microsoft.com/office/powerpoint/2010/main" val="920085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A7D08-92AD-D510-8EE6-0DEB6B97EDF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F95FED0-59E7-986B-81F0-106BD09E81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FE64C8-4A4C-2F01-CCBA-3DCD1C00AE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F026615-C045-65C0-BC19-0C8CD3B192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F56BAA-AAE1-A17B-AB06-B470E806E2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A075B60-E1F5-5EE8-FD63-AE07FD8732A1}"/>
              </a:ext>
            </a:extLst>
          </p:cNvPr>
          <p:cNvSpPr>
            <a:spLocks noGrp="1"/>
          </p:cNvSpPr>
          <p:nvPr>
            <p:ph type="dt" sz="half" idx="10"/>
          </p:nvPr>
        </p:nvSpPr>
        <p:spPr/>
        <p:txBody>
          <a:bodyPr/>
          <a:lstStyle/>
          <a:p>
            <a:fld id="{9AC0F115-9188-496E-8B94-61415CFC0266}" type="datetimeFigureOut">
              <a:rPr lang="en-GB" smtClean="0"/>
              <a:t>03/01/2024</a:t>
            </a:fld>
            <a:endParaRPr lang="en-GB"/>
          </a:p>
        </p:txBody>
      </p:sp>
      <p:sp>
        <p:nvSpPr>
          <p:cNvPr id="8" name="Footer Placeholder 7">
            <a:extLst>
              <a:ext uri="{FF2B5EF4-FFF2-40B4-BE49-F238E27FC236}">
                <a16:creationId xmlns:a16="http://schemas.microsoft.com/office/drawing/2014/main" id="{52C351D1-AE56-2BA8-E16B-87AE7ED4527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873D786-E25E-4D21-6593-72877CFAB49F}"/>
              </a:ext>
            </a:extLst>
          </p:cNvPr>
          <p:cNvSpPr>
            <a:spLocks noGrp="1"/>
          </p:cNvSpPr>
          <p:nvPr>
            <p:ph type="sldNum" sz="quarter" idx="12"/>
          </p:nvPr>
        </p:nvSpPr>
        <p:spPr/>
        <p:txBody>
          <a:bodyPr/>
          <a:lstStyle/>
          <a:p>
            <a:fld id="{A4F32C68-2D60-44E8-B76D-508526229250}" type="slidenum">
              <a:rPr lang="en-GB" smtClean="0"/>
              <a:t>‹#›</a:t>
            </a:fld>
            <a:endParaRPr lang="en-GB"/>
          </a:p>
        </p:txBody>
      </p:sp>
    </p:spTree>
    <p:extLst>
      <p:ext uri="{BB962C8B-B14F-4D97-AF65-F5344CB8AC3E}">
        <p14:creationId xmlns:p14="http://schemas.microsoft.com/office/powerpoint/2010/main" val="101583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C9021-2435-04D5-5BE7-F684A96D811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D8ECE73-7EF2-BDC3-82D1-00CF68381558}"/>
              </a:ext>
            </a:extLst>
          </p:cNvPr>
          <p:cNvSpPr>
            <a:spLocks noGrp="1"/>
          </p:cNvSpPr>
          <p:nvPr>
            <p:ph type="dt" sz="half" idx="10"/>
          </p:nvPr>
        </p:nvSpPr>
        <p:spPr/>
        <p:txBody>
          <a:bodyPr/>
          <a:lstStyle/>
          <a:p>
            <a:fld id="{9AC0F115-9188-496E-8B94-61415CFC0266}" type="datetimeFigureOut">
              <a:rPr lang="en-GB" smtClean="0"/>
              <a:t>03/01/2024</a:t>
            </a:fld>
            <a:endParaRPr lang="en-GB"/>
          </a:p>
        </p:txBody>
      </p:sp>
      <p:sp>
        <p:nvSpPr>
          <p:cNvPr id="4" name="Footer Placeholder 3">
            <a:extLst>
              <a:ext uri="{FF2B5EF4-FFF2-40B4-BE49-F238E27FC236}">
                <a16:creationId xmlns:a16="http://schemas.microsoft.com/office/drawing/2014/main" id="{50265685-F2A6-3F95-FD16-9A9A90C3EB6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2EF2E16-8A8C-EF77-AAFF-D5F45FB4A73B}"/>
              </a:ext>
            </a:extLst>
          </p:cNvPr>
          <p:cNvSpPr>
            <a:spLocks noGrp="1"/>
          </p:cNvSpPr>
          <p:nvPr>
            <p:ph type="sldNum" sz="quarter" idx="12"/>
          </p:nvPr>
        </p:nvSpPr>
        <p:spPr/>
        <p:txBody>
          <a:bodyPr/>
          <a:lstStyle/>
          <a:p>
            <a:fld id="{A4F32C68-2D60-44E8-B76D-508526229250}" type="slidenum">
              <a:rPr lang="en-GB" smtClean="0"/>
              <a:t>‹#›</a:t>
            </a:fld>
            <a:endParaRPr lang="en-GB"/>
          </a:p>
        </p:txBody>
      </p:sp>
    </p:spTree>
    <p:extLst>
      <p:ext uri="{BB962C8B-B14F-4D97-AF65-F5344CB8AC3E}">
        <p14:creationId xmlns:p14="http://schemas.microsoft.com/office/powerpoint/2010/main" val="1728450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6C03FC-DE5D-600D-C3BF-BD577211C42F}"/>
              </a:ext>
            </a:extLst>
          </p:cNvPr>
          <p:cNvSpPr>
            <a:spLocks noGrp="1"/>
          </p:cNvSpPr>
          <p:nvPr>
            <p:ph type="dt" sz="half" idx="10"/>
          </p:nvPr>
        </p:nvSpPr>
        <p:spPr/>
        <p:txBody>
          <a:bodyPr/>
          <a:lstStyle/>
          <a:p>
            <a:fld id="{9AC0F115-9188-496E-8B94-61415CFC0266}" type="datetimeFigureOut">
              <a:rPr lang="en-GB" smtClean="0"/>
              <a:t>03/01/2024</a:t>
            </a:fld>
            <a:endParaRPr lang="en-GB"/>
          </a:p>
        </p:txBody>
      </p:sp>
      <p:sp>
        <p:nvSpPr>
          <p:cNvPr id="3" name="Footer Placeholder 2">
            <a:extLst>
              <a:ext uri="{FF2B5EF4-FFF2-40B4-BE49-F238E27FC236}">
                <a16:creationId xmlns:a16="http://schemas.microsoft.com/office/drawing/2014/main" id="{FFA2708D-5C85-74A8-B15A-1C6D16A9F57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BAD3B13-A4C5-5DD5-CAF0-DB8CF506CE9F}"/>
              </a:ext>
            </a:extLst>
          </p:cNvPr>
          <p:cNvSpPr>
            <a:spLocks noGrp="1"/>
          </p:cNvSpPr>
          <p:nvPr>
            <p:ph type="sldNum" sz="quarter" idx="12"/>
          </p:nvPr>
        </p:nvSpPr>
        <p:spPr/>
        <p:txBody>
          <a:bodyPr/>
          <a:lstStyle/>
          <a:p>
            <a:fld id="{A4F32C68-2D60-44E8-B76D-508526229250}" type="slidenum">
              <a:rPr lang="en-GB" smtClean="0"/>
              <a:t>‹#›</a:t>
            </a:fld>
            <a:endParaRPr lang="en-GB"/>
          </a:p>
        </p:txBody>
      </p:sp>
    </p:spTree>
    <p:extLst>
      <p:ext uri="{BB962C8B-B14F-4D97-AF65-F5344CB8AC3E}">
        <p14:creationId xmlns:p14="http://schemas.microsoft.com/office/powerpoint/2010/main" val="607871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0D0C7-B572-6FF6-CCAE-5648BA7C33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C057BE-1D22-B539-7CBD-A764777A6D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868621B-026A-F827-2298-600A64FEA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7EAC8F-A774-BA2C-1F6D-8BC1FE5F2ECA}"/>
              </a:ext>
            </a:extLst>
          </p:cNvPr>
          <p:cNvSpPr>
            <a:spLocks noGrp="1"/>
          </p:cNvSpPr>
          <p:nvPr>
            <p:ph type="dt" sz="half" idx="10"/>
          </p:nvPr>
        </p:nvSpPr>
        <p:spPr/>
        <p:txBody>
          <a:bodyPr/>
          <a:lstStyle/>
          <a:p>
            <a:fld id="{9AC0F115-9188-496E-8B94-61415CFC0266}" type="datetimeFigureOut">
              <a:rPr lang="en-GB" smtClean="0"/>
              <a:t>03/01/2024</a:t>
            </a:fld>
            <a:endParaRPr lang="en-GB"/>
          </a:p>
        </p:txBody>
      </p:sp>
      <p:sp>
        <p:nvSpPr>
          <p:cNvPr id="6" name="Footer Placeholder 5">
            <a:extLst>
              <a:ext uri="{FF2B5EF4-FFF2-40B4-BE49-F238E27FC236}">
                <a16:creationId xmlns:a16="http://schemas.microsoft.com/office/drawing/2014/main" id="{225156A6-DDD6-EE2C-C796-CE8BCC8735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9509FFC-6416-3907-0C5A-46A883CBE7A5}"/>
              </a:ext>
            </a:extLst>
          </p:cNvPr>
          <p:cNvSpPr>
            <a:spLocks noGrp="1"/>
          </p:cNvSpPr>
          <p:nvPr>
            <p:ph type="sldNum" sz="quarter" idx="12"/>
          </p:nvPr>
        </p:nvSpPr>
        <p:spPr/>
        <p:txBody>
          <a:bodyPr/>
          <a:lstStyle/>
          <a:p>
            <a:fld id="{A4F32C68-2D60-44E8-B76D-508526229250}" type="slidenum">
              <a:rPr lang="en-GB" smtClean="0"/>
              <a:t>‹#›</a:t>
            </a:fld>
            <a:endParaRPr lang="en-GB"/>
          </a:p>
        </p:txBody>
      </p:sp>
    </p:spTree>
    <p:extLst>
      <p:ext uri="{BB962C8B-B14F-4D97-AF65-F5344CB8AC3E}">
        <p14:creationId xmlns:p14="http://schemas.microsoft.com/office/powerpoint/2010/main" val="3297689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4C34A-9804-62BF-90BD-69C9C8EFD7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5856023-C794-60B3-7C2B-80F3EE4263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E3406C9-D142-F782-FCA2-81DE1D353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4C53AE-5BBB-7971-465F-74020BEC81BF}"/>
              </a:ext>
            </a:extLst>
          </p:cNvPr>
          <p:cNvSpPr>
            <a:spLocks noGrp="1"/>
          </p:cNvSpPr>
          <p:nvPr>
            <p:ph type="dt" sz="half" idx="10"/>
          </p:nvPr>
        </p:nvSpPr>
        <p:spPr/>
        <p:txBody>
          <a:bodyPr/>
          <a:lstStyle/>
          <a:p>
            <a:fld id="{9AC0F115-9188-496E-8B94-61415CFC0266}" type="datetimeFigureOut">
              <a:rPr lang="en-GB" smtClean="0"/>
              <a:t>03/01/2024</a:t>
            </a:fld>
            <a:endParaRPr lang="en-GB"/>
          </a:p>
        </p:txBody>
      </p:sp>
      <p:sp>
        <p:nvSpPr>
          <p:cNvPr id="6" name="Footer Placeholder 5">
            <a:extLst>
              <a:ext uri="{FF2B5EF4-FFF2-40B4-BE49-F238E27FC236}">
                <a16:creationId xmlns:a16="http://schemas.microsoft.com/office/drawing/2014/main" id="{DF207AF5-91CA-9678-AE40-D229809D37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190AFA9-ADEB-0A8A-9670-ED3C58121C24}"/>
              </a:ext>
            </a:extLst>
          </p:cNvPr>
          <p:cNvSpPr>
            <a:spLocks noGrp="1"/>
          </p:cNvSpPr>
          <p:nvPr>
            <p:ph type="sldNum" sz="quarter" idx="12"/>
          </p:nvPr>
        </p:nvSpPr>
        <p:spPr/>
        <p:txBody>
          <a:bodyPr/>
          <a:lstStyle/>
          <a:p>
            <a:fld id="{A4F32C68-2D60-44E8-B76D-508526229250}" type="slidenum">
              <a:rPr lang="en-GB" smtClean="0"/>
              <a:t>‹#›</a:t>
            </a:fld>
            <a:endParaRPr lang="en-GB"/>
          </a:p>
        </p:txBody>
      </p:sp>
    </p:spTree>
    <p:extLst>
      <p:ext uri="{BB962C8B-B14F-4D97-AF65-F5344CB8AC3E}">
        <p14:creationId xmlns:p14="http://schemas.microsoft.com/office/powerpoint/2010/main" val="1473083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CDCAA4-E069-F6F8-2285-0FBA529064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1A8FD6E-8479-92C6-A7F8-1BF222AD84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BBFB5C-DD50-952D-9526-B16A7AC6B8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C0F115-9188-496E-8B94-61415CFC0266}" type="datetimeFigureOut">
              <a:rPr lang="en-GB" smtClean="0"/>
              <a:t>03/01/2024</a:t>
            </a:fld>
            <a:endParaRPr lang="en-GB"/>
          </a:p>
        </p:txBody>
      </p:sp>
      <p:sp>
        <p:nvSpPr>
          <p:cNvPr id="5" name="Footer Placeholder 4">
            <a:extLst>
              <a:ext uri="{FF2B5EF4-FFF2-40B4-BE49-F238E27FC236}">
                <a16:creationId xmlns:a16="http://schemas.microsoft.com/office/drawing/2014/main" id="{77853974-30AF-2A2C-DC24-213971AE0B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4BE39B1-1CAD-CF4D-C66D-53CB75B2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F32C68-2D60-44E8-B76D-508526229250}" type="slidenum">
              <a:rPr lang="en-GB" smtClean="0"/>
              <a:t>‹#›</a:t>
            </a:fld>
            <a:endParaRPr lang="en-GB"/>
          </a:p>
        </p:txBody>
      </p:sp>
    </p:spTree>
    <p:extLst>
      <p:ext uri="{BB962C8B-B14F-4D97-AF65-F5344CB8AC3E}">
        <p14:creationId xmlns:p14="http://schemas.microsoft.com/office/powerpoint/2010/main" val="1188016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C0F115-9188-496E-8B94-61415CFC0266}" type="datetimeFigureOut">
              <a:rPr lang="en-GB" smtClean="0"/>
              <a:t>03/01/2024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F32C68-2D60-44E8-B76D-508526229250}" type="slidenum">
              <a:rPr lang="en-GB" smtClean="0"/>
              <a:t>‹#›</a:t>
            </a:fld>
            <a:endParaRPr lang="en-GB"/>
          </a:p>
        </p:txBody>
      </p:sp>
    </p:spTree>
    <p:extLst>
      <p:ext uri="{BB962C8B-B14F-4D97-AF65-F5344CB8AC3E}">
        <p14:creationId xmlns:p14="http://schemas.microsoft.com/office/powerpoint/2010/main" val="294022375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51CED-465B-40B5-ADCE-957C918F227B}" type="datetimeFigureOut">
              <a:rPr lang="en-US" smtClean="0"/>
              <a:t>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33CB2A-1702-4C1D-9CC4-8D472D39F19E}" type="slidenum">
              <a:rPr lang="en-US" smtClean="0"/>
              <a:t>‹#›</a:t>
            </a:fld>
            <a:endParaRPr lang="en-US"/>
          </a:p>
        </p:txBody>
      </p:sp>
    </p:spTree>
    <p:extLst>
      <p:ext uri="{BB962C8B-B14F-4D97-AF65-F5344CB8AC3E}">
        <p14:creationId xmlns:p14="http://schemas.microsoft.com/office/powerpoint/2010/main" val="324708564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0.jpeg"/><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1.jpeg"/><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8.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Video 3" descr="Floating Numbers And Letters On Top Of A Book">
            <a:extLst>
              <a:ext uri="{FF2B5EF4-FFF2-40B4-BE49-F238E27FC236}">
                <a16:creationId xmlns:a16="http://schemas.microsoft.com/office/drawing/2014/main" id="{B57EF7D2-E9C7-64AE-CB1E-74A5D8F55F0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0"/>
            <a:ext cx="12191979" cy="6857989"/>
          </a:xfrm>
          <a:prstGeom prst="rect">
            <a:avLst/>
          </a:prstGeom>
        </p:spPr>
      </p:pic>
      <p:sp>
        <p:nvSpPr>
          <p:cNvPr id="2" name="Title 1">
            <a:extLst>
              <a:ext uri="{FF2B5EF4-FFF2-40B4-BE49-F238E27FC236}">
                <a16:creationId xmlns:a16="http://schemas.microsoft.com/office/drawing/2014/main" id="{8A80789D-9D64-2A95-DEC9-7A963143A938}"/>
              </a:ext>
            </a:extLst>
          </p:cNvPr>
          <p:cNvSpPr>
            <a:spLocks noGrp="1"/>
          </p:cNvSpPr>
          <p:nvPr>
            <p:ph type="ctrTitle"/>
          </p:nvPr>
        </p:nvSpPr>
        <p:spPr>
          <a:xfrm>
            <a:off x="187311" y="676957"/>
            <a:ext cx="4213437" cy="1772279"/>
          </a:xfrm>
        </p:spPr>
        <p:txBody>
          <a:bodyPr>
            <a:normAutofit/>
          </a:bodyPr>
          <a:lstStyle/>
          <a:p>
            <a:r>
              <a:rPr lang="en-GB" b="1" dirty="0">
                <a:solidFill>
                  <a:schemeClr val="bg1"/>
                </a:solidFill>
              </a:rPr>
              <a:t>Generative Learning</a:t>
            </a:r>
          </a:p>
        </p:txBody>
      </p:sp>
      <p:sp>
        <p:nvSpPr>
          <p:cNvPr id="3" name="Subtitle 2">
            <a:extLst>
              <a:ext uri="{FF2B5EF4-FFF2-40B4-BE49-F238E27FC236}">
                <a16:creationId xmlns:a16="http://schemas.microsoft.com/office/drawing/2014/main" id="{60794C68-E514-9D30-85EE-98A563666914}"/>
              </a:ext>
            </a:extLst>
          </p:cNvPr>
          <p:cNvSpPr>
            <a:spLocks noGrp="1"/>
          </p:cNvSpPr>
          <p:nvPr>
            <p:ph type="subTitle" idx="1"/>
          </p:nvPr>
        </p:nvSpPr>
        <p:spPr>
          <a:xfrm>
            <a:off x="689520" y="2458048"/>
            <a:ext cx="3209017" cy="970952"/>
          </a:xfrm>
        </p:spPr>
        <p:txBody>
          <a:bodyPr>
            <a:normAutofit/>
          </a:bodyPr>
          <a:lstStyle/>
          <a:p>
            <a:pPr>
              <a:lnSpc>
                <a:spcPct val="110000"/>
              </a:lnSpc>
            </a:pPr>
            <a:r>
              <a:rPr lang="en-GB" sz="1400" b="1" dirty="0">
                <a:solidFill>
                  <a:schemeClr val="bg1"/>
                </a:solidFill>
              </a:rPr>
              <a:t>Designing Lessons and Schemes of Work so that children remember more and can apply it independently.</a:t>
            </a:r>
          </a:p>
        </p:txBody>
      </p:sp>
    </p:spTree>
    <p:extLst>
      <p:ext uri="{BB962C8B-B14F-4D97-AF65-F5344CB8AC3E}">
        <p14:creationId xmlns:p14="http://schemas.microsoft.com/office/powerpoint/2010/main" val="158535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09653-DA19-F1DB-BD91-44DA13345C00}"/>
              </a:ext>
            </a:extLst>
          </p:cNvPr>
          <p:cNvSpPr>
            <a:spLocks noGrp="1"/>
          </p:cNvSpPr>
          <p:nvPr>
            <p:ph type="title"/>
          </p:nvPr>
        </p:nvSpPr>
        <p:spPr>
          <a:xfrm>
            <a:off x="5297762" y="1207388"/>
            <a:ext cx="6251110" cy="904876"/>
          </a:xfrm>
        </p:spPr>
        <p:txBody>
          <a:bodyPr anchor="b">
            <a:normAutofit/>
          </a:bodyPr>
          <a:lstStyle/>
          <a:p>
            <a:r>
              <a:rPr lang="en-GB" sz="5400" dirty="0"/>
              <a:t>Imagining </a:t>
            </a:r>
          </a:p>
        </p:txBody>
      </p:sp>
      <p:sp>
        <p:nvSpPr>
          <p:cNvPr id="3" name="Content Placeholder 2">
            <a:extLst>
              <a:ext uri="{FF2B5EF4-FFF2-40B4-BE49-F238E27FC236}">
                <a16:creationId xmlns:a16="http://schemas.microsoft.com/office/drawing/2014/main" id="{8B15E808-71A0-5D0F-7705-96269EB36C7E}"/>
              </a:ext>
            </a:extLst>
          </p:cNvPr>
          <p:cNvSpPr>
            <a:spLocks noGrp="1"/>
          </p:cNvSpPr>
          <p:nvPr>
            <p:ph idx="1"/>
          </p:nvPr>
        </p:nvSpPr>
        <p:spPr>
          <a:xfrm>
            <a:off x="5297762" y="2706624"/>
            <a:ext cx="6251110" cy="3483864"/>
          </a:xfrm>
        </p:spPr>
        <p:txBody>
          <a:bodyPr>
            <a:normAutofit/>
          </a:bodyPr>
          <a:lstStyle/>
          <a:p>
            <a:r>
              <a:rPr lang="en-GB" sz="2200" dirty="0"/>
              <a:t>Context for learning – experiences to draw on – Hooks </a:t>
            </a:r>
          </a:p>
          <a:p>
            <a:r>
              <a:rPr lang="en-GB" sz="2200" dirty="0"/>
              <a:t>Scaffolding and slowly withdrawing them to develop independence</a:t>
            </a:r>
          </a:p>
          <a:p>
            <a:r>
              <a:rPr lang="en-GB" sz="2200" dirty="0"/>
              <a:t>Prompts and ideas to generate mental images – linked to prior learning</a:t>
            </a:r>
          </a:p>
          <a:p>
            <a:r>
              <a:rPr lang="en-GB" sz="2200" dirty="0"/>
              <a:t>Word problems</a:t>
            </a:r>
          </a:p>
          <a:p>
            <a:endParaRPr lang="en-GB" sz="2200" dirty="0"/>
          </a:p>
        </p:txBody>
      </p:sp>
      <p:pic>
        <p:nvPicPr>
          <p:cNvPr id="5" name="Picture 4" descr="Bright ladder against dull ladders">
            <a:extLst>
              <a:ext uri="{FF2B5EF4-FFF2-40B4-BE49-F238E27FC236}">
                <a16:creationId xmlns:a16="http://schemas.microsoft.com/office/drawing/2014/main" id="{25EE6743-A877-8FF1-71FC-DBD65ABCFFE5}"/>
              </a:ext>
            </a:extLst>
          </p:cNvPr>
          <p:cNvPicPr>
            <a:picLocks noChangeAspect="1"/>
          </p:cNvPicPr>
          <p:nvPr/>
        </p:nvPicPr>
        <p:blipFill rotWithShape="1">
          <a:blip r:embed="rId2"/>
          <a:srcRect l="43406" r="5660"/>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pic>
        <p:nvPicPr>
          <p:cNvPr id="4" name="Picture 3" descr="A box of apples with a box of apples&#10;&#10;Description automatically generated">
            <a:extLst>
              <a:ext uri="{FF2B5EF4-FFF2-40B4-BE49-F238E27FC236}">
                <a16:creationId xmlns:a16="http://schemas.microsoft.com/office/drawing/2014/main" id="{4991B41A-4011-990A-C03D-76CC6B5BA20E}"/>
              </a:ext>
            </a:extLst>
          </p:cNvPr>
          <p:cNvPicPr>
            <a:picLocks noChangeAspect="1"/>
          </p:cNvPicPr>
          <p:nvPr/>
        </p:nvPicPr>
        <p:blipFill>
          <a:blip r:embed="rId3"/>
          <a:stretch>
            <a:fillRect/>
          </a:stretch>
        </p:blipFill>
        <p:spPr>
          <a:xfrm>
            <a:off x="8432228" y="4661701"/>
            <a:ext cx="3616663" cy="2034373"/>
          </a:xfrm>
          <a:prstGeom prst="rect">
            <a:avLst/>
          </a:prstGeom>
        </p:spPr>
      </p:pic>
    </p:spTree>
    <p:extLst>
      <p:ext uri="{BB962C8B-B14F-4D97-AF65-F5344CB8AC3E}">
        <p14:creationId xmlns:p14="http://schemas.microsoft.com/office/powerpoint/2010/main" val="3375151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86EAD-01D4-9691-CD44-55C2D9D7E5F7}"/>
              </a:ext>
            </a:extLst>
          </p:cNvPr>
          <p:cNvSpPr>
            <a:spLocks noGrp="1"/>
          </p:cNvSpPr>
          <p:nvPr>
            <p:ph type="title"/>
          </p:nvPr>
        </p:nvSpPr>
        <p:spPr>
          <a:xfrm>
            <a:off x="163497" y="107673"/>
            <a:ext cx="2872666" cy="1325563"/>
          </a:xfrm>
        </p:spPr>
        <p:txBody>
          <a:bodyPr/>
          <a:lstStyle/>
          <a:p>
            <a:r>
              <a:rPr lang="en-GB" u="sng" dirty="0"/>
              <a:t>Self-testing</a:t>
            </a:r>
            <a:r>
              <a:rPr lang="en-GB" dirty="0"/>
              <a:t> </a:t>
            </a:r>
          </a:p>
        </p:txBody>
      </p:sp>
      <p:sp>
        <p:nvSpPr>
          <p:cNvPr id="3" name="Content Placeholder 2">
            <a:extLst>
              <a:ext uri="{FF2B5EF4-FFF2-40B4-BE49-F238E27FC236}">
                <a16:creationId xmlns:a16="http://schemas.microsoft.com/office/drawing/2014/main" id="{76E51281-8C83-A8DF-AFBA-EF5AC96693D2}"/>
              </a:ext>
            </a:extLst>
          </p:cNvPr>
          <p:cNvSpPr>
            <a:spLocks noGrp="1"/>
          </p:cNvSpPr>
          <p:nvPr>
            <p:ph idx="1"/>
          </p:nvPr>
        </p:nvSpPr>
        <p:spPr>
          <a:xfrm>
            <a:off x="101353" y="1433236"/>
            <a:ext cx="6894251" cy="4351338"/>
          </a:xfrm>
        </p:spPr>
        <p:txBody>
          <a:bodyPr>
            <a:normAutofit fontScale="92500" lnSpcReduction="10000"/>
          </a:bodyPr>
          <a:lstStyle/>
          <a:p>
            <a:r>
              <a:rPr lang="en-GB" dirty="0"/>
              <a:t>Low-stakes quizzing</a:t>
            </a:r>
          </a:p>
          <a:p>
            <a:r>
              <a:rPr lang="en-GB" dirty="0"/>
              <a:t>Giving children chance to recall key facts</a:t>
            </a:r>
          </a:p>
          <a:p>
            <a:r>
              <a:rPr lang="en-GB" dirty="0"/>
              <a:t>Fluency within a topic</a:t>
            </a:r>
          </a:p>
          <a:p>
            <a:r>
              <a:rPr lang="en-GB" dirty="0"/>
              <a:t>Recapping at the start of lessons</a:t>
            </a:r>
          </a:p>
          <a:p>
            <a:r>
              <a:rPr lang="en-GB" dirty="0"/>
              <a:t>Hinge questions – assessment for learning</a:t>
            </a:r>
          </a:p>
          <a:p>
            <a:r>
              <a:rPr lang="en-GB" dirty="0"/>
              <a:t>Editing writing – Focusing on writing targets</a:t>
            </a:r>
          </a:p>
          <a:p>
            <a:r>
              <a:rPr lang="en-GB" dirty="0"/>
              <a:t>Children take ownerships of their mistakes</a:t>
            </a:r>
          </a:p>
          <a:p>
            <a:r>
              <a:rPr lang="en-GB" dirty="0"/>
              <a:t>Spelling of high-frequency words, government list words</a:t>
            </a:r>
          </a:p>
          <a:p>
            <a:r>
              <a:rPr lang="en-GB" dirty="0"/>
              <a:t>Access to correct answers is key! </a:t>
            </a:r>
          </a:p>
        </p:txBody>
      </p:sp>
      <p:pic>
        <p:nvPicPr>
          <p:cNvPr id="5" name="Picture 4">
            <a:extLst>
              <a:ext uri="{FF2B5EF4-FFF2-40B4-BE49-F238E27FC236}">
                <a16:creationId xmlns:a16="http://schemas.microsoft.com/office/drawing/2014/main" id="{2BB3D4B8-7C50-9C4D-D73A-81E4A650F137}"/>
              </a:ext>
            </a:extLst>
          </p:cNvPr>
          <p:cNvPicPr>
            <a:picLocks noChangeAspect="1"/>
          </p:cNvPicPr>
          <p:nvPr/>
        </p:nvPicPr>
        <p:blipFill>
          <a:blip r:embed="rId2"/>
          <a:stretch>
            <a:fillRect/>
          </a:stretch>
        </p:blipFill>
        <p:spPr>
          <a:xfrm>
            <a:off x="7200866" y="222251"/>
            <a:ext cx="4991134" cy="3071812"/>
          </a:xfrm>
          <a:prstGeom prst="rect">
            <a:avLst/>
          </a:prstGeom>
        </p:spPr>
      </p:pic>
      <p:pic>
        <p:nvPicPr>
          <p:cNvPr id="6" name="Picture 5">
            <a:extLst>
              <a:ext uri="{FF2B5EF4-FFF2-40B4-BE49-F238E27FC236}">
                <a16:creationId xmlns:a16="http://schemas.microsoft.com/office/drawing/2014/main" id="{69A74129-E16C-C645-6A70-C1A35E1B0531}"/>
              </a:ext>
            </a:extLst>
          </p:cNvPr>
          <p:cNvPicPr>
            <a:picLocks noChangeAspect="1"/>
          </p:cNvPicPr>
          <p:nvPr/>
        </p:nvPicPr>
        <p:blipFill>
          <a:blip r:embed="rId3"/>
          <a:stretch>
            <a:fillRect/>
          </a:stretch>
        </p:blipFill>
        <p:spPr>
          <a:xfrm>
            <a:off x="7200866" y="3535364"/>
            <a:ext cx="4808496" cy="2667597"/>
          </a:xfrm>
          <a:prstGeom prst="rect">
            <a:avLst/>
          </a:prstGeom>
        </p:spPr>
      </p:pic>
    </p:spTree>
    <p:extLst>
      <p:ext uri="{BB962C8B-B14F-4D97-AF65-F5344CB8AC3E}">
        <p14:creationId xmlns:p14="http://schemas.microsoft.com/office/powerpoint/2010/main" val="3821735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386D0B-E0AB-34DF-635F-DEA75C94D4A2}"/>
              </a:ext>
            </a:extLst>
          </p:cNvPr>
          <p:cNvPicPr>
            <a:picLocks noChangeAspect="1"/>
          </p:cNvPicPr>
          <p:nvPr/>
        </p:nvPicPr>
        <p:blipFill>
          <a:blip r:embed="rId2"/>
          <a:stretch>
            <a:fillRect/>
          </a:stretch>
        </p:blipFill>
        <p:spPr>
          <a:xfrm>
            <a:off x="5972174" y="123042"/>
            <a:ext cx="5934075" cy="3390900"/>
          </a:xfrm>
          <a:prstGeom prst="rect">
            <a:avLst/>
          </a:prstGeom>
        </p:spPr>
      </p:pic>
      <p:pic>
        <p:nvPicPr>
          <p:cNvPr id="1026" name="Picture 2" descr="200 High Frequency Words | Word Mat | Twinkl Resources">
            <a:extLst>
              <a:ext uri="{FF2B5EF4-FFF2-40B4-BE49-F238E27FC236}">
                <a16:creationId xmlns:a16="http://schemas.microsoft.com/office/drawing/2014/main" id="{D714D62D-468A-D8E4-0BA8-6B91567D16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408" t="8506" r="20750" b="9532"/>
          <a:stretch/>
        </p:blipFill>
        <p:spPr bwMode="auto">
          <a:xfrm>
            <a:off x="186430" y="3604334"/>
            <a:ext cx="4492101" cy="30572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25F6EC8-CD38-FBE3-2072-A31C4383F757}"/>
              </a:ext>
            </a:extLst>
          </p:cNvPr>
          <p:cNvPicPr>
            <a:picLocks noChangeAspect="1"/>
          </p:cNvPicPr>
          <p:nvPr/>
        </p:nvPicPr>
        <p:blipFill>
          <a:blip r:embed="rId4"/>
          <a:stretch>
            <a:fillRect/>
          </a:stretch>
        </p:blipFill>
        <p:spPr>
          <a:xfrm>
            <a:off x="5156908" y="3625526"/>
            <a:ext cx="5934075" cy="3014893"/>
          </a:xfrm>
          <a:prstGeom prst="rect">
            <a:avLst/>
          </a:prstGeom>
        </p:spPr>
      </p:pic>
      <p:pic>
        <p:nvPicPr>
          <p:cNvPr id="2" name="Picture 1">
            <a:extLst>
              <a:ext uri="{FF2B5EF4-FFF2-40B4-BE49-F238E27FC236}">
                <a16:creationId xmlns:a16="http://schemas.microsoft.com/office/drawing/2014/main" id="{51856DC4-316B-0140-B495-4680E4A00E12}"/>
              </a:ext>
            </a:extLst>
          </p:cNvPr>
          <p:cNvPicPr>
            <a:picLocks noChangeAspect="1"/>
          </p:cNvPicPr>
          <p:nvPr/>
        </p:nvPicPr>
        <p:blipFill>
          <a:blip r:embed="rId5"/>
          <a:stretch>
            <a:fillRect/>
          </a:stretch>
        </p:blipFill>
        <p:spPr>
          <a:xfrm>
            <a:off x="71021" y="84544"/>
            <a:ext cx="5169605" cy="3239681"/>
          </a:xfrm>
          <a:prstGeom prst="rect">
            <a:avLst/>
          </a:prstGeom>
        </p:spPr>
      </p:pic>
    </p:spTree>
    <p:extLst>
      <p:ext uri="{BB962C8B-B14F-4D97-AF65-F5344CB8AC3E}">
        <p14:creationId xmlns:p14="http://schemas.microsoft.com/office/powerpoint/2010/main" val="3084812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D3862-13D7-C182-7C32-815399063098}"/>
              </a:ext>
            </a:extLst>
          </p:cNvPr>
          <p:cNvSpPr>
            <a:spLocks noGrp="1"/>
          </p:cNvSpPr>
          <p:nvPr>
            <p:ph type="title"/>
          </p:nvPr>
        </p:nvSpPr>
        <p:spPr/>
        <p:txBody>
          <a:bodyPr/>
          <a:lstStyle/>
          <a:p>
            <a:r>
              <a:rPr lang="en-GB" u="sng" dirty="0"/>
              <a:t>Self-explaining</a:t>
            </a:r>
          </a:p>
        </p:txBody>
      </p:sp>
      <p:sp>
        <p:nvSpPr>
          <p:cNvPr id="3" name="Content Placeholder 2">
            <a:extLst>
              <a:ext uri="{FF2B5EF4-FFF2-40B4-BE49-F238E27FC236}">
                <a16:creationId xmlns:a16="http://schemas.microsoft.com/office/drawing/2014/main" id="{13E3B28E-36A7-FC87-A368-30270EFDF098}"/>
              </a:ext>
            </a:extLst>
          </p:cNvPr>
          <p:cNvSpPr>
            <a:spLocks noGrp="1"/>
          </p:cNvSpPr>
          <p:nvPr>
            <p:ph idx="1"/>
          </p:nvPr>
        </p:nvSpPr>
        <p:spPr/>
        <p:txBody>
          <a:bodyPr/>
          <a:lstStyle/>
          <a:p>
            <a:r>
              <a:rPr lang="en-GB" dirty="0"/>
              <a:t>Importance of questioning – think of several key questions that lead to self-explanation (How do you know? What evidence do you have? Tell me more…, Why is x important?)</a:t>
            </a:r>
          </a:p>
          <a:p>
            <a:r>
              <a:rPr lang="en-GB" dirty="0"/>
              <a:t>Explaining their understanding of the key learning – address misconceptions</a:t>
            </a:r>
          </a:p>
          <a:p>
            <a:r>
              <a:rPr lang="en-GB" dirty="0"/>
              <a:t>Time to check and consolidate</a:t>
            </a:r>
          </a:p>
          <a:p>
            <a:r>
              <a:rPr lang="en-GB" dirty="0"/>
              <a:t>Children’s chance to summarise</a:t>
            </a:r>
          </a:p>
          <a:p>
            <a:pPr marL="0" indent="0">
              <a:buNone/>
            </a:pPr>
            <a:endParaRPr lang="en-GB" dirty="0"/>
          </a:p>
        </p:txBody>
      </p:sp>
      <p:pic>
        <p:nvPicPr>
          <p:cNvPr id="5" name="Picture 4">
            <a:extLst>
              <a:ext uri="{FF2B5EF4-FFF2-40B4-BE49-F238E27FC236}">
                <a16:creationId xmlns:a16="http://schemas.microsoft.com/office/drawing/2014/main" id="{0EFF5EA3-B53A-237C-2C5D-EF5B85CBBAF8}"/>
              </a:ext>
            </a:extLst>
          </p:cNvPr>
          <p:cNvPicPr>
            <a:picLocks noChangeAspect="1"/>
          </p:cNvPicPr>
          <p:nvPr/>
        </p:nvPicPr>
        <p:blipFill>
          <a:blip r:embed="rId2"/>
          <a:stretch>
            <a:fillRect/>
          </a:stretch>
        </p:blipFill>
        <p:spPr>
          <a:xfrm>
            <a:off x="6468212" y="3783013"/>
            <a:ext cx="5194756" cy="2933700"/>
          </a:xfrm>
          <a:prstGeom prst="rect">
            <a:avLst/>
          </a:prstGeom>
        </p:spPr>
      </p:pic>
    </p:spTree>
    <p:extLst>
      <p:ext uri="{BB962C8B-B14F-4D97-AF65-F5344CB8AC3E}">
        <p14:creationId xmlns:p14="http://schemas.microsoft.com/office/powerpoint/2010/main" val="1855791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E69D6E-84EF-D5A8-0FC4-1BEDF4816F71}"/>
              </a:ext>
            </a:extLst>
          </p:cNvPr>
          <p:cNvSpPr txBox="1"/>
          <p:nvPr/>
        </p:nvSpPr>
        <p:spPr>
          <a:xfrm>
            <a:off x="239698" y="223837"/>
            <a:ext cx="5379868" cy="61247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Fluency (Inc. Reasoning)</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Prove this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Is there a quicker way?</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Find the difference between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Find and correct ‘x’ mistakes.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Write as a word problem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Is there another way?</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Find the missing number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Write and solve your own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Represent this another way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How can you check this is correct?</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How else could you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Can you make a rule?</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Show an example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Look for the pattern …</a:t>
            </a:r>
          </a:p>
        </p:txBody>
      </p:sp>
      <p:pic>
        <p:nvPicPr>
          <p:cNvPr id="8" name="Picture 7">
            <a:extLst>
              <a:ext uri="{FF2B5EF4-FFF2-40B4-BE49-F238E27FC236}">
                <a16:creationId xmlns:a16="http://schemas.microsoft.com/office/drawing/2014/main" id="{7DAE6D7F-ABDE-DD1B-4BA5-AD3D3972E1B1}"/>
              </a:ext>
            </a:extLst>
          </p:cNvPr>
          <p:cNvPicPr>
            <a:picLocks noChangeAspect="1"/>
          </p:cNvPicPr>
          <p:nvPr/>
        </p:nvPicPr>
        <p:blipFill>
          <a:blip r:embed="rId2"/>
          <a:stretch>
            <a:fillRect/>
          </a:stretch>
        </p:blipFill>
        <p:spPr>
          <a:xfrm>
            <a:off x="5950581" y="223837"/>
            <a:ext cx="5772150" cy="5762625"/>
          </a:xfrm>
          <a:prstGeom prst="rect">
            <a:avLst/>
          </a:prstGeom>
        </p:spPr>
      </p:pic>
    </p:spTree>
    <p:extLst>
      <p:ext uri="{BB962C8B-B14F-4D97-AF65-F5344CB8AC3E}">
        <p14:creationId xmlns:p14="http://schemas.microsoft.com/office/powerpoint/2010/main" val="3268581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E69D6E-84EF-D5A8-0FC4-1BEDF4816F71}"/>
              </a:ext>
            </a:extLst>
          </p:cNvPr>
          <p:cNvSpPr txBox="1"/>
          <p:nvPr/>
        </p:nvSpPr>
        <p:spPr>
          <a:xfrm>
            <a:off x="204187" y="151179"/>
            <a:ext cx="6019060" cy="723274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Reasoning and problem solving</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Redo and explain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How do you know?</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Which one is wrong?</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Which step did you miss?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What have you forgotten?</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Explain how this works.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Explain the rule.</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What is missing?</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True or false? Explain.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Why didn’t you …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Spot the mistakes.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What do you notice about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What went wrong?</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Why did you?</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How many different ways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What would happen if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Can you think of a non-example?</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DAE6D7F-ABDE-DD1B-4BA5-AD3D3972E1B1}"/>
              </a:ext>
            </a:extLst>
          </p:cNvPr>
          <p:cNvPicPr>
            <a:picLocks noChangeAspect="1"/>
          </p:cNvPicPr>
          <p:nvPr/>
        </p:nvPicPr>
        <p:blipFill rotWithShape="1">
          <a:blip r:embed="rId2"/>
          <a:srcRect l="51018" b="48231"/>
          <a:stretch/>
        </p:blipFill>
        <p:spPr>
          <a:xfrm>
            <a:off x="6436310" y="445778"/>
            <a:ext cx="4208015" cy="4440071"/>
          </a:xfrm>
          <a:prstGeom prst="rect">
            <a:avLst/>
          </a:prstGeom>
        </p:spPr>
      </p:pic>
    </p:spTree>
    <p:extLst>
      <p:ext uri="{BB962C8B-B14F-4D97-AF65-F5344CB8AC3E}">
        <p14:creationId xmlns:p14="http://schemas.microsoft.com/office/powerpoint/2010/main" val="92484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494C-B03D-DCED-8EEE-FFE5AE923D5E}"/>
              </a:ext>
            </a:extLst>
          </p:cNvPr>
          <p:cNvSpPr>
            <a:spLocks noGrp="1"/>
          </p:cNvSpPr>
          <p:nvPr>
            <p:ph type="title"/>
          </p:nvPr>
        </p:nvSpPr>
        <p:spPr>
          <a:xfrm>
            <a:off x="643470" y="94483"/>
            <a:ext cx="3418659" cy="1092678"/>
          </a:xfrm>
        </p:spPr>
        <p:txBody>
          <a:bodyPr anchor="ctr">
            <a:normAutofit/>
          </a:bodyPr>
          <a:lstStyle/>
          <a:p>
            <a:r>
              <a:rPr lang="en-GB" sz="5400" u="sng" dirty="0"/>
              <a:t>Teaching</a:t>
            </a:r>
            <a:r>
              <a:rPr lang="en-GB" sz="5400" dirty="0"/>
              <a:t> </a:t>
            </a:r>
          </a:p>
        </p:txBody>
      </p:sp>
      <p:graphicFrame>
        <p:nvGraphicFramePr>
          <p:cNvPr id="5" name="Content Placeholder 2">
            <a:extLst>
              <a:ext uri="{FF2B5EF4-FFF2-40B4-BE49-F238E27FC236}">
                <a16:creationId xmlns:a16="http://schemas.microsoft.com/office/drawing/2014/main" id="{E6BB9B05-4BEA-5294-EA2C-825EF95F9826}"/>
              </a:ext>
            </a:extLst>
          </p:cNvPr>
          <p:cNvGraphicFramePr>
            <a:graphicFrameLocks noGrp="1"/>
          </p:cNvGraphicFramePr>
          <p:nvPr>
            <p:ph idx="1"/>
            <p:extLst>
              <p:ext uri="{D42A27DB-BD31-4B8C-83A1-F6EECF244321}">
                <p14:modId xmlns:p14="http://schemas.microsoft.com/office/powerpoint/2010/main" val="1803767715"/>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Acts of Kindness for Kids: Teaching Kindness | CCY">
            <a:extLst>
              <a:ext uri="{FF2B5EF4-FFF2-40B4-BE49-F238E27FC236}">
                <a16:creationId xmlns:a16="http://schemas.microsoft.com/office/drawing/2014/main" id="{AB625C44-A87A-B68D-7562-9A20F8DF8E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596" y="2543915"/>
            <a:ext cx="3810000"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632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EFB19C-D0AB-0D32-C44E-061F2D9B5EF5}"/>
              </a:ext>
            </a:extLst>
          </p:cNvPr>
          <p:cNvPicPr>
            <a:picLocks noChangeAspect="1"/>
          </p:cNvPicPr>
          <p:nvPr/>
        </p:nvPicPr>
        <p:blipFill rotWithShape="1">
          <a:blip r:embed="rId2">
            <a:duotone>
              <a:schemeClr val="bg2">
                <a:shade val="45000"/>
                <a:satMod val="135000"/>
              </a:schemeClr>
              <a:prstClr val="white"/>
            </a:duotone>
          </a:blip>
          <a:srcRect t="15413"/>
          <a:stretch/>
        </p:blipFill>
        <p:spPr>
          <a:xfrm>
            <a:off x="20" y="10"/>
            <a:ext cx="12191980" cy="6857990"/>
          </a:xfrm>
          <a:prstGeom prst="rect">
            <a:avLst/>
          </a:prstGeom>
          <a:solidFill>
            <a:schemeClr val="bg1"/>
          </a:solidFill>
        </p:spPr>
      </p:pic>
      <p:sp>
        <p:nvSpPr>
          <p:cNvPr id="2" name="Title 1">
            <a:extLst>
              <a:ext uri="{FF2B5EF4-FFF2-40B4-BE49-F238E27FC236}">
                <a16:creationId xmlns:a16="http://schemas.microsoft.com/office/drawing/2014/main" id="{45E059C7-2D33-8B95-5D62-39C7DDF88AB0}"/>
              </a:ext>
            </a:extLst>
          </p:cNvPr>
          <p:cNvSpPr>
            <a:spLocks noGrp="1"/>
          </p:cNvSpPr>
          <p:nvPr>
            <p:ph type="title"/>
          </p:nvPr>
        </p:nvSpPr>
        <p:spPr/>
        <p:txBody>
          <a:bodyPr>
            <a:normAutofit/>
          </a:bodyPr>
          <a:lstStyle/>
          <a:p>
            <a:r>
              <a:rPr lang="en-GB" dirty="0"/>
              <a:t>Key Messages</a:t>
            </a:r>
          </a:p>
        </p:txBody>
      </p:sp>
      <p:graphicFrame>
        <p:nvGraphicFramePr>
          <p:cNvPr id="5" name="Content Placeholder 2">
            <a:extLst>
              <a:ext uri="{FF2B5EF4-FFF2-40B4-BE49-F238E27FC236}">
                <a16:creationId xmlns:a16="http://schemas.microsoft.com/office/drawing/2014/main" id="{A80BFAA6-F9E7-5B1A-6FFC-CB4DDC64CCD4}"/>
              </a:ext>
            </a:extLst>
          </p:cNvPr>
          <p:cNvGraphicFramePr>
            <a:graphicFrameLocks noGrp="1"/>
          </p:cNvGraphicFramePr>
          <p:nvPr>
            <p:ph idx="1"/>
            <p:extLst>
              <p:ext uri="{D42A27DB-BD31-4B8C-83A1-F6EECF244321}">
                <p14:modId xmlns:p14="http://schemas.microsoft.com/office/powerpoint/2010/main" val="281126327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9637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5570D-F472-AA94-6DD2-CFBD19863D65}"/>
              </a:ext>
            </a:extLst>
          </p:cNvPr>
          <p:cNvSpPr>
            <a:spLocks noGrp="1"/>
          </p:cNvSpPr>
          <p:nvPr>
            <p:ph type="title"/>
          </p:nvPr>
        </p:nvSpPr>
        <p:spPr>
          <a:xfrm>
            <a:off x="1043631" y="809898"/>
            <a:ext cx="10173010" cy="1554480"/>
          </a:xfrm>
        </p:spPr>
        <p:txBody>
          <a:bodyPr anchor="ctr">
            <a:normAutofit/>
          </a:bodyPr>
          <a:lstStyle/>
          <a:p>
            <a:r>
              <a:rPr lang="en-GB" sz="4800"/>
              <a:t>A poor example (5 minutes)</a:t>
            </a:r>
          </a:p>
        </p:txBody>
      </p:sp>
      <p:graphicFrame>
        <p:nvGraphicFramePr>
          <p:cNvPr id="27" name="Content Placeholder 2">
            <a:extLst>
              <a:ext uri="{FF2B5EF4-FFF2-40B4-BE49-F238E27FC236}">
                <a16:creationId xmlns:a16="http://schemas.microsoft.com/office/drawing/2014/main" id="{1FBD5A89-06AE-B77D-FE71-AAD148EA4DDC}"/>
              </a:ext>
            </a:extLst>
          </p:cNvPr>
          <p:cNvGraphicFramePr>
            <a:graphicFrameLocks noGrp="1"/>
          </p:cNvGraphicFramePr>
          <p:nvPr>
            <p:ph idx="1"/>
            <p:extLst>
              <p:ext uri="{D42A27DB-BD31-4B8C-83A1-F6EECF244321}">
                <p14:modId xmlns:p14="http://schemas.microsoft.com/office/powerpoint/2010/main" val="2087198785"/>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1529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BF319-44BA-7B73-EBD9-95099DEF9A24}"/>
              </a:ext>
            </a:extLst>
          </p:cNvPr>
          <p:cNvSpPr>
            <a:spLocks noGrp="1"/>
          </p:cNvSpPr>
          <p:nvPr>
            <p:ph type="title"/>
          </p:nvPr>
        </p:nvSpPr>
        <p:spPr>
          <a:xfrm>
            <a:off x="1043631" y="809898"/>
            <a:ext cx="10173010" cy="1554480"/>
          </a:xfrm>
        </p:spPr>
        <p:txBody>
          <a:bodyPr anchor="ctr">
            <a:normAutofit/>
          </a:bodyPr>
          <a:lstStyle/>
          <a:p>
            <a:r>
              <a:rPr lang="en-GB" sz="4800"/>
              <a:t>Look at your planning</a:t>
            </a:r>
          </a:p>
        </p:txBody>
      </p:sp>
      <p:graphicFrame>
        <p:nvGraphicFramePr>
          <p:cNvPr id="5" name="Content Placeholder 2">
            <a:extLst>
              <a:ext uri="{FF2B5EF4-FFF2-40B4-BE49-F238E27FC236}">
                <a16:creationId xmlns:a16="http://schemas.microsoft.com/office/drawing/2014/main" id="{5BB05136-E35B-5985-8608-0474FAF088C4}"/>
              </a:ext>
            </a:extLst>
          </p:cNvPr>
          <p:cNvGraphicFramePr>
            <a:graphicFrameLocks noGrp="1"/>
          </p:cNvGraphicFramePr>
          <p:nvPr>
            <p:ph idx="1"/>
            <p:extLst>
              <p:ext uri="{D42A27DB-BD31-4B8C-83A1-F6EECF244321}">
                <p14:modId xmlns:p14="http://schemas.microsoft.com/office/powerpoint/2010/main" val="3735704194"/>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9058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BD358-F89F-231D-910F-1496257554BD}"/>
              </a:ext>
            </a:extLst>
          </p:cNvPr>
          <p:cNvSpPr>
            <a:spLocks noGrp="1"/>
          </p:cNvSpPr>
          <p:nvPr>
            <p:ph type="title"/>
          </p:nvPr>
        </p:nvSpPr>
        <p:spPr>
          <a:xfrm>
            <a:off x="572493" y="238539"/>
            <a:ext cx="11018520" cy="1434415"/>
          </a:xfrm>
        </p:spPr>
        <p:txBody>
          <a:bodyPr anchor="b">
            <a:normAutofit/>
          </a:bodyPr>
          <a:lstStyle/>
          <a:p>
            <a:r>
              <a:rPr lang="en-GB" sz="5400" b="1"/>
              <a:t>What is Generative Learning?</a:t>
            </a:r>
          </a:p>
        </p:txBody>
      </p:sp>
      <p:sp>
        <p:nvSpPr>
          <p:cNvPr id="3" name="Content Placeholder 2">
            <a:extLst>
              <a:ext uri="{FF2B5EF4-FFF2-40B4-BE49-F238E27FC236}">
                <a16:creationId xmlns:a16="http://schemas.microsoft.com/office/drawing/2014/main" id="{09CAD40B-65A5-B81A-A09A-7B9B2F4F7E9E}"/>
              </a:ext>
            </a:extLst>
          </p:cNvPr>
          <p:cNvSpPr>
            <a:spLocks noGrp="1"/>
          </p:cNvSpPr>
          <p:nvPr>
            <p:ph idx="1"/>
          </p:nvPr>
        </p:nvSpPr>
        <p:spPr>
          <a:xfrm>
            <a:off x="572493" y="2071316"/>
            <a:ext cx="6713552" cy="4119172"/>
          </a:xfrm>
        </p:spPr>
        <p:txBody>
          <a:bodyPr anchor="t">
            <a:normAutofit/>
          </a:bodyPr>
          <a:lstStyle/>
          <a:p>
            <a:r>
              <a:rPr lang="en-US" sz="1900" dirty="0">
                <a:latin typeface="Abadi" panose="020B0604020104020204" pitchFamily="34" charset="0"/>
              </a:rPr>
              <a:t>Generative learning is a cognitive process in which learners actively engage with new information, connecting it to their existing knowledge and experiences. It goes beyond rote memorization and encourages students to construct their own understanding by organizing and integrating new material into their mental frameworks.</a:t>
            </a:r>
          </a:p>
          <a:p>
            <a:pPr marL="0" indent="0">
              <a:buNone/>
            </a:pPr>
            <a:endParaRPr lang="en-US" sz="1900" dirty="0">
              <a:latin typeface="Abadi" panose="020B0604020104020204" pitchFamily="34" charset="0"/>
            </a:endParaRPr>
          </a:p>
          <a:p>
            <a:r>
              <a:rPr lang="en-GB" sz="1900" dirty="0">
                <a:latin typeface="Abadi" panose="020B0604020104020204" pitchFamily="34" charset="0"/>
              </a:rPr>
              <a:t>If Rosenshein is the principles for effective teaching, then Generative learning is the principles for good learning.</a:t>
            </a:r>
          </a:p>
          <a:p>
            <a:r>
              <a:rPr lang="en-GB" sz="1900" dirty="0">
                <a:latin typeface="Abadi" panose="020B0604020104020204" pitchFamily="34" charset="0"/>
              </a:rPr>
              <a:t>Learning new information well enough to recall it easier in the future.</a:t>
            </a:r>
          </a:p>
          <a:p>
            <a:r>
              <a:rPr lang="en-GB" sz="1900" dirty="0">
                <a:latin typeface="Abadi" panose="020B0604020104020204" pitchFamily="34" charset="0"/>
              </a:rPr>
              <a:t>The teacher planning the best activities for children to embed new learning.</a:t>
            </a:r>
          </a:p>
          <a:p>
            <a:endParaRPr lang="en-GB" sz="1900" dirty="0">
              <a:latin typeface="Abadi" panose="020B0604020104020204" pitchFamily="34" charset="0"/>
            </a:endParaRPr>
          </a:p>
          <a:p>
            <a:pPr marL="0" indent="0">
              <a:buNone/>
            </a:pPr>
            <a:endParaRPr lang="en-GB" sz="1900" dirty="0"/>
          </a:p>
        </p:txBody>
      </p:sp>
      <p:pic>
        <p:nvPicPr>
          <p:cNvPr id="4" name="Picture 3" descr="A diagram of a memory&#10;&#10;Description automatically generated">
            <a:extLst>
              <a:ext uri="{FF2B5EF4-FFF2-40B4-BE49-F238E27FC236}">
                <a16:creationId xmlns:a16="http://schemas.microsoft.com/office/drawing/2014/main" id="{316CD439-9C99-867B-B009-D50E7691E83B}"/>
              </a:ext>
            </a:extLst>
          </p:cNvPr>
          <p:cNvPicPr>
            <a:picLocks noChangeAspect="1"/>
          </p:cNvPicPr>
          <p:nvPr/>
        </p:nvPicPr>
        <p:blipFill rotWithShape="1">
          <a:blip r:embed="rId2"/>
          <a:srcRect l="28030" r="3904" b="-2"/>
          <a:stretch/>
        </p:blipFill>
        <p:spPr>
          <a:xfrm>
            <a:off x="7675658" y="2093976"/>
            <a:ext cx="3941064" cy="4096512"/>
          </a:xfrm>
          <a:prstGeom prst="rect">
            <a:avLst/>
          </a:prstGeom>
          <a:noFill/>
        </p:spPr>
      </p:pic>
    </p:spTree>
    <p:extLst>
      <p:ext uri="{BB962C8B-B14F-4D97-AF65-F5344CB8AC3E}">
        <p14:creationId xmlns:p14="http://schemas.microsoft.com/office/powerpoint/2010/main" val="3639583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14"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2E690051-37FC-CB52-5724-37184C5969BB}"/>
              </a:ext>
            </a:extLst>
          </p:cNvPr>
          <p:cNvSpPr>
            <a:spLocks noGrp="1"/>
          </p:cNvSpPr>
          <p:nvPr>
            <p:ph type="title"/>
          </p:nvPr>
        </p:nvSpPr>
        <p:spPr>
          <a:xfrm rot="16200000">
            <a:off x="-1325880" y="1947672"/>
            <a:ext cx="5961888" cy="2788920"/>
          </a:xfrm>
        </p:spPr>
        <p:txBody>
          <a:bodyPr anchor="ctr">
            <a:normAutofit/>
          </a:bodyPr>
          <a:lstStyle/>
          <a:p>
            <a:r>
              <a:rPr lang="en-GB" sz="4800">
                <a:solidFill>
                  <a:schemeClr val="bg1"/>
                </a:solidFill>
              </a:rPr>
              <a:t>Summarising</a:t>
            </a:r>
          </a:p>
        </p:txBody>
      </p:sp>
      <p:graphicFrame>
        <p:nvGraphicFramePr>
          <p:cNvPr id="29" name="Content Placeholder 2">
            <a:extLst>
              <a:ext uri="{FF2B5EF4-FFF2-40B4-BE49-F238E27FC236}">
                <a16:creationId xmlns:a16="http://schemas.microsoft.com/office/drawing/2014/main" id="{90FC7314-70C7-6768-66E0-2B7737154CD2}"/>
              </a:ext>
            </a:extLst>
          </p:cNvPr>
          <p:cNvGraphicFramePr>
            <a:graphicFrameLocks noGrp="1"/>
          </p:cNvGraphicFramePr>
          <p:nvPr>
            <p:ph idx="1"/>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8717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2E59424-33E1-4F37-8425-9F1139219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9694F8A0-A600-40AB-84BE-03637A1D7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4745565" y="-4745565"/>
            <a:ext cx="2700870" cy="12192000"/>
          </a:xfrm>
          <a:custGeom>
            <a:avLst/>
            <a:gdLst>
              <a:gd name="connsiteX0" fmla="*/ 0 w 2700870"/>
              <a:gd name="connsiteY0" fmla="*/ 0 h 12192000"/>
              <a:gd name="connsiteX1" fmla="*/ 0 w 2700870"/>
              <a:gd name="connsiteY1" fmla="*/ 12192000 h 12192000"/>
              <a:gd name="connsiteX2" fmla="*/ 2661694 w 2700870"/>
              <a:gd name="connsiteY2" fmla="*/ 12192000 h 12192000"/>
              <a:gd name="connsiteX3" fmla="*/ 2632716 w 2700870"/>
              <a:gd name="connsiteY3" fmla="*/ 11941855 h 12192000"/>
              <a:gd name="connsiteX4" fmla="*/ 2605238 w 2700870"/>
              <a:gd name="connsiteY4" fmla="*/ 10895781 h 12192000"/>
              <a:gd name="connsiteX5" fmla="*/ 2672927 w 2700870"/>
              <a:gd name="connsiteY5" fmla="*/ 9729981 h 12192000"/>
              <a:gd name="connsiteX6" fmla="*/ 2672927 w 2700870"/>
              <a:gd name="connsiteY6" fmla="*/ 9349685 h 12192000"/>
              <a:gd name="connsiteX7" fmla="*/ 2665256 w 2700870"/>
              <a:gd name="connsiteY7" fmla="*/ 8947869 h 12192000"/>
              <a:gd name="connsiteX8" fmla="*/ 2666835 w 2700870"/>
              <a:gd name="connsiteY8" fmla="*/ 7719557 h 12192000"/>
              <a:gd name="connsiteX9" fmla="*/ 2648109 w 2700870"/>
              <a:gd name="connsiteY9" fmla="*/ 6285351 h 12192000"/>
              <a:gd name="connsiteX10" fmla="*/ 2672476 w 2700870"/>
              <a:gd name="connsiteY10" fmla="*/ 5314115 h 12192000"/>
              <a:gd name="connsiteX11" fmla="*/ 2662774 w 2700870"/>
              <a:gd name="connsiteY11" fmla="*/ 4956020 h 12192000"/>
              <a:gd name="connsiteX12" fmla="*/ 2679020 w 2700870"/>
              <a:gd name="connsiteY12" fmla="*/ 4142653 h 12192000"/>
              <a:gd name="connsiteX13" fmla="*/ 2681951 w 2700870"/>
              <a:gd name="connsiteY13" fmla="*/ 3198141 h 12192000"/>
              <a:gd name="connsiteX14" fmla="*/ 2632541 w 2700870"/>
              <a:gd name="connsiteY14" fmla="*/ 1982283 h 12192000"/>
              <a:gd name="connsiteX15" fmla="*/ 2667512 w 2700870"/>
              <a:gd name="connsiteY15" fmla="*/ 1445702 h 12192000"/>
              <a:gd name="connsiteX16" fmla="*/ 2660518 w 2700870"/>
              <a:gd name="connsiteY16" fmla="*/ 750797 h 12192000"/>
              <a:gd name="connsiteX17" fmla="*/ 2651539 w 2700870"/>
              <a:gd name="connsiteY17" fmla="*/ 168769 h 12192000"/>
              <a:gd name="connsiteX18" fmla="*/ 2668618 w 2700870"/>
              <a:gd name="connsiteY18" fmla="*/ 0 h 12192000"/>
              <a:gd name="connsiteX19" fmla="*/ 781493 w 2700870"/>
              <a:gd name="connsiteY19" fmla="*/ 0 h 12192000"/>
              <a:gd name="connsiteX20" fmla="*/ 409569 w 2700870"/>
              <a:gd name="connsiteY20"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00870" h="12192000">
                <a:moveTo>
                  <a:pt x="0" y="0"/>
                </a:moveTo>
                <a:lnTo>
                  <a:pt x="0" y="12192000"/>
                </a:lnTo>
                <a:lnTo>
                  <a:pt x="2661694" y="12192000"/>
                </a:lnTo>
                <a:lnTo>
                  <a:pt x="2632716" y="11941855"/>
                </a:lnTo>
                <a:cubicBezTo>
                  <a:pt x="2602362" y="11594183"/>
                  <a:pt x="2599485" y="11245047"/>
                  <a:pt x="2605238" y="10895781"/>
                </a:cubicBezTo>
                <a:cubicBezTo>
                  <a:pt x="2611558" y="10506425"/>
                  <a:pt x="2629380" y="10117297"/>
                  <a:pt x="2672927" y="9729981"/>
                </a:cubicBezTo>
                <a:cubicBezTo>
                  <a:pt x="2684548" y="9603480"/>
                  <a:pt x="2684548" y="9476187"/>
                  <a:pt x="2672927" y="9349685"/>
                </a:cubicBezTo>
                <a:cubicBezTo>
                  <a:pt x="2663496" y="9215958"/>
                  <a:pt x="2660924" y="9081848"/>
                  <a:pt x="2665256" y="8947869"/>
                </a:cubicBezTo>
                <a:cubicBezTo>
                  <a:pt x="2678116" y="8538360"/>
                  <a:pt x="2648559" y="8128618"/>
                  <a:pt x="2666835" y="7719557"/>
                </a:cubicBezTo>
                <a:cubicBezTo>
                  <a:pt x="2688269" y="7240958"/>
                  <a:pt x="2663226" y="6763493"/>
                  <a:pt x="2648109" y="6285351"/>
                </a:cubicBezTo>
                <a:cubicBezTo>
                  <a:pt x="2637956" y="5961455"/>
                  <a:pt x="2631636" y="5637330"/>
                  <a:pt x="2672476" y="5314115"/>
                </a:cubicBezTo>
                <a:cubicBezTo>
                  <a:pt x="2687594" y="5195204"/>
                  <a:pt x="2674732" y="5074932"/>
                  <a:pt x="2662774" y="4956020"/>
                </a:cubicBezTo>
                <a:cubicBezTo>
                  <a:pt x="2635699" y="4683988"/>
                  <a:pt x="2650591" y="4413093"/>
                  <a:pt x="2679020" y="4142653"/>
                </a:cubicBezTo>
                <a:cubicBezTo>
                  <a:pt x="2712412" y="3827814"/>
                  <a:pt x="2702710" y="3513204"/>
                  <a:pt x="2681951" y="3198141"/>
                </a:cubicBezTo>
                <a:cubicBezTo>
                  <a:pt x="2655103" y="2793383"/>
                  <a:pt x="2621257" y="2389987"/>
                  <a:pt x="2632541" y="1982283"/>
                </a:cubicBezTo>
                <a:cubicBezTo>
                  <a:pt x="2637279" y="1803119"/>
                  <a:pt x="2653299" y="1624412"/>
                  <a:pt x="2667512" y="1445702"/>
                </a:cubicBezTo>
                <a:cubicBezTo>
                  <a:pt x="2682111" y="1214217"/>
                  <a:pt x="2679764" y="981948"/>
                  <a:pt x="2660518" y="750797"/>
                </a:cubicBezTo>
                <a:cubicBezTo>
                  <a:pt x="2647658" y="556628"/>
                  <a:pt x="2639366" y="362460"/>
                  <a:pt x="2651539" y="168769"/>
                </a:cubicBezTo>
                <a:lnTo>
                  <a:pt x="2668618" y="0"/>
                </a:lnTo>
                <a:lnTo>
                  <a:pt x="781493" y="0"/>
                </a:lnTo>
                <a:lnTo>
                  <a:pt x="409569"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57B5A5B-2324-1303-8A00-8D9F28B47935}"/>
              </a:ext>
            </a:extLst>
          </p:cNvPr>
          <p:cNvSpPr>
            <a:spLocks noGrp="1"/>
          </p:cNvSpPr>
          <p:nvPr>
            <p:ph type="title"/>
          </p:nvPr>
        </p:nvSpPr>
        <p:spPr>
          <a:xfrm>
            <a:off x="630936" y="749173"/>
            <a:ext cx="3475383" cy="1600200"/>
          </a:xfrm>
        </p:spPr>
        <p:txBody>
          <a:bodyPr anchor="ctr">
            <a:normAutofit/>
          </a:bodyPr>
          <a:lstStyle/>
          <a:p>
            <a:r>
              <a:rPr lang="en-GB" sz="4800">
                <a:solidFill>
                  <a:srgbClr val="FFFFFF"/>
                </a:solidFill>
              </a:rPr>
              <a:t>Mapping</a:t>
            </a:r>
          </a:p>
        </p:txBody>
      </p:sp>
      <p:sp>
        <p:nvSpPr>
          <p:cNvPr id="23" name="sketch line">
            <a:extLst>
              <a:ext uri="{FF2B5EF4-FFF2-40B4-BE49-F238E27FC236}">
                <a16:creationId xmlns:a16="http://schemas.microsoft.com/office/drawing/2014/main" id="{00FB22BA-072B-424B-82FA-D1F0DC084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35331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7F41F74-529B-556D-B230-B1BC590E9CBE}"/>
              </a:ext>
            </a:extLst>
          </p:cNvPr>
          <p:cNvSpPr>
            <a:spLocks noGrp="1"/>
          </p:cNvSpPr>
          <p:nvPr>
            <p:ph idx="1"/>
          </p:nvPr>
        </p:nvSpPr>
        <p:spPr>
          <a:xfrm>
            <a:off x="4594613" y="749173"/>
            <a:ext cx="6966451" cy="1600200"/>
          </a:xfrm>
        </p:spPr>
        <p:txBody>
          <a:bodyPr anchor="ctr">
            <a:normAutofit/>
          </a:bodyPr>
          <a:lstStyle/>
          <a:p>
            <a:endParaRPr lang="en-GB" sz="2200">
              <a:solidFill>
                <a:srgbClr val="FFFFFF"/>
              </a:solidFill>
            </a:endParaRPr>
          </a:p>
          <a:p>
            <a:r>
              <a:rPr lang="en-GB" sz="2200">
                <a:solidFill>
                  <a:srgbClr val="FFFFFF"/>
                </a:solidFill>
              </a:rPr>
              <a:t>Planning the sequence of learning in a logical order.</a:t>
            </a:r>
          </a:p>
          <a:p>
            <a:r>
              <a:rPr lang="en-GB" sz="2200">
                <a:solidFill>
                  <a:srgbClr val="FFFFFF"/>
                </a:solidFill>
              </a:rPr>
              <a:t>Children need to understand the order and make sense of it – lessons shouldn’t appear as ‘standalone’.</a:t>
            </a:r>
          </a:p>
          <a:p>
            <a:endParaRPr lang="en-GB" sz="2200">
              <a:solidFill>
                <a:srgbClr val="FFFFFF"/>
              </a:solidFill>
            </a:endParaRPr>
          </a:p>
        </p:txBody>
      </p:sp>
      <p:pic>
        <p:nvPicPr>
          <p:cNvPr id="13" name="Picture 12">
            <a:extLst>
              <a:ext uri="{FF2B5EF4-FFF2-40B4-BE49-F238E27FC236}">
                <a16:creationId xmlns:a16="http://schemas.microsoft.com/office/drawing/2014/main" id="{CE7673E0-B8DA-07E2-F340-85360555011F}"/>
              </a:ext>
            </a:extLst>
          </p:cNvPr>
          <p:cNvPicPr>
            <a:picLocks noChangeAspect="1"/>
          </p:cNvPicPr>
          <p:nvPr/>
        </p:nvPicPr>
        <p:blipFill>
          <a:blip r:embed="rId2"/>
          <a:stretch>
            <a:fillRect/>
          </a:stretch>
        </p:blipFill>
        <p:spPr>
          <a:xfrm>
            <a:off x="419020" y="2948772"/>
            <a:ext cx="1497181" cy="3290508"/>
          </a:xfrm>
          <a:prstGeom prst="rect">
            <a:avLst/>
          </a:prstGeom>
        </p:spPr>
      </p:pic>
      <p:pic>
        <p:nvPicPr>
          <p:cNvPr id="14" name="Picture 13">
            <a:extLst>
              <a:ext uri="{FF2B5EF4-FFF2-40B4-BE49-F238E27FC236}">
                <a16:creationId xmlns:a16="http://schemas.microsoft.com/office/drawing/2014/main" id="{AFE74D3C-D231-6751-5D56-9C16EA57DA85}"/>
              </a:ext>
            </a:extLst>
          </p:cNvPr>
          <p:cNvPicPr>
            <a:picLocks noChangeAspect="1"/>
          </p:cNvPicPr>
          <p:nvPr/>
        </p:nvPicPr>
        <p:blipFill>
          <a:blip r:embed="rId3"/>
          <a:stretch>
            <a:fillRect/>
          </a:stretch>
        </p:blipFill>
        <p:spPr>
          <a:xfrm>
            <a:off x="2044216" y="2948771"/>
            <a:ext cx="4278259" cy="2887825"/>
          </a:xfrm>
          <a:prstGeom prst="rect">
            <a:avLst/>
          </a:prstGeom>
        </p:spPr>
      </p:pic>
      <p:pic>
        <p:nvPicPr>
          <p:cNvPr id="6" name="Picture 5">
            <a:extLst>
              <a:ext uri="{FF2B5EF4-FFF2-40B4-BE49-F238E27FC236}">
                <a16:creationId xmlns:a16="http://schemas.microsoft.com/office/drawing/2014/main" id="{4D91E813-DC91-56F4-6091-9FFFD3A5ED8F}"/>
              </a:ext>
            </a:extLst>
          </p:cNvPr>
          <p:cNvPicPr>
            <a:picLocks noChangeAspect="1"/>
          </p:cNvPicPr>
          <p:nvPr/>
        </p:nvPicPr>
        <p:blipFill>
          <a:blip r:embed="rId4"/>
          <a:stretch>
            <a:fillRect/>
          </a:stretch>
        </p:blipFill>
        <p:spPr>
          <a:xfrm>
            <a:off x="8824284" y="2948771"/>
            <a:ext cx="2843784" cy="1301031"/>
          </a:xfrm>
          <a:prstGeom prst="rect">
            <a:avLst/>
          </a:prstGeom>
        </p:spPr>
      </p:pic>
      <p:pic>
        <p:nvPicPr>
          <p:cNvPr id="12" name="Picture 11" descr="A diagram of a fire&#10;&#10;Description automatically generated">
            <a:extLst>
              <a:ext uri="{FF2B5EF4-FFF2-40B4-BE49-F238E27FC236}">
                <a16:creationId xmlns:a16="http://schemas.microsoft.com/office/drawing/2014/main" id="{862C4003-F7CA-BC4A-7E4A-D28A860336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4833" y="4144245"/>
            <a:ext cx="4073187" cy="2576291"/>
          </a:xfrm>
          <a:prstGeom prst="rect">
            <a:avLst/>
          </a:prstGeom>
        </p:spPr>
      </p:pic>
    </p:spTree>
    <p:extLst>
      <p:ext uri="{BB962C8B-B14F-4D97-AF65-F5344CB8AC3E}">
        <p14:creationId xmlns:p14="http://schemas.microsoft.com/office/powerpoint/2010/main" val="3898734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1B2B9-82B6-AF67-764E-48447517EAD3}"/>
              </a:ext>
            </a:extLst>
          </p:cNvPr>
          <p:cNvSpPr>
            <a:spLocks noGrp="1"/>
          </p:cNvSpPr>
          <p:nvPr>
            <p:ph type="title"/>
          </p:nvPr>
        </p:nvSpPr>
        <p:spPr>
          <a:xfrm>
            <a:off x="0" y="-301626"/>
            <a:ext cx="10515600" cy="1325563"/>
          </a:xfrm>
        </p:spPr>
        <p:txBody>
          <a:bodyPr/>
          <a:lstStyle/>
          <a:p>
            <a:r>
              <a:rPr lang="en-GB" u="sng" dirty="0"/>
              <a:t>Drawing</a:t>
            </a:r>
          </a:p>
        </p:txBody>
      </p:sp>
      <p:sp>
        <p:nvSpPr>
          <p:cNvPr id="3" name="Content Placeholder 2">
            <a:extLst>
              <a:ext uri="{FF2B5EF4-FFF2-40B4-BE49-F238E27FC236}">
                <a16:creationId xmlns:a16="http://schemas.microsoft.com/office/drawing/2014/main" id="{D09D9FDA-F407-8071-E728-9D1447A2C880}"/>
              </a:ext>
            </a:extLst>
          </p:cNvPr>
          <p:cNvSpPr>
            <a:spLocks noGrp="1"/>
          </p:cNvSpPr>
          <p:nvPr>
            <p:ph idx="1"/>
          </p:nvPr>
        </p:nvSpPr>
        <p:spPr>
          <a:xfrm>
            <a:off x="181253" y="715917"/>
            <a:ext cx="10515600" cy="4351338"/>
          </a:xfrm>
        </p:spPr>
        <p:txBody>
          <a:bodyPr/>
          <a:lstStyle/>
          <a:p>
            <a:r>
              <a:rPr lang="en-GB" dirty="0"/>
              <a:t>Models and images to help children make sense of a concept</a:t>
            </a:r>
          </a:p>
          <a:p>
            <a:r>
              <a:rPr lang="en-GB" dirty="0"/>
              <a:t>Pictorial representations: place value grids, bar models</a:t>
            </a:r>
          </a:p>
          <a:p>
            <a:r>
              <a:rPr lang="en-GB" dirty="0"/>
              <a:t>Symbols in mapping </a:t>
            </a:r>
          </a:p>
        </p:txBody>
      </p:sp>
      <p:pic>
        <p:nvPicPr>
          <p:cNvPr id="7" name="Picture 6">
            <a:extLst>
              <a:ext uri="{FF2B5EF4-FFF2-40B4-BE49-F238E27FC236}">
                <a16:creationId xmlns:a16="http://schemas.microsoft.com/office/drawing/2014/main" id="{B7CF930A-A916-90D2-F764-F4C2593D26C0}"/>
              </a:ext>
            </a:extLst>
          </p:cNvPr>
          <p:cNvPicPr>
            <a:picLocks noChangeAspect="1"/>
          </p:cNvPicPr>
          <p:nvPr/>
        </p:nvPicPr>
        <p:blipFill rotWithShape="1">
          <a:blip r:embed="rId2"/>
          <a:srcRect l="1484" r="2884" b="4022"/>
          <a:stretch/>
        </p:blipFill>
        <p:spPr>
          <a:xfrm rot="5400000">
            <a:off x="5739718" y="2405954"/>
            <a:ext cx="4927977" cy="3709387"/>
          </a:xfrm>
          <a:prstGeom prst="rect">
            <a:avLst/>
          </a:prstGeom>
        </p:spPr>
      </p:pic>
      <p:pic>
        <p:nvPicPr>
          <p:cNvPr id="8" name="Picture 7">
            <a:extLst>
              <a:ext uri="{FF2B5EF4-FFF2-40B4-BE49-F238E27FC236}">
                <a16:creationId xmlns:a16="http://schemas.microsoft.com/office/drawing/2014/main" id="{21A6CCA9-973B-4479-5DCB-F6C579D2D4A3}"/>
              </a:ext>
            </a:extLst>
          </p:cNvPr>
          <p:cNvPicPr>
            <a:picLocks noChangeAspect="1"/>
          </p:cNvPicPr>
          <p:nvPr/>
        </p:nvPicPr>
        <p:blipFill>
          <a:blip r:embed="rId3"/>
          <a:stretch>
            <a:fillRect/>
          </a:stretch>
        </p:blipFill>
        <p:spPr>
          <a:xfrm>
            <a:off x="311668" y="2683030"/>
            <a:ext cx="5438103" cy="3097036"/>
          </a:xfrm>
          <a:prstGeom prst="rect">
            <a:avLst/>
          </a:prstGeom>
        </p:spPr>
      </p:pic>
    </p:spTree>
    <p:extLst>
      <p:ext uri="{BB962C8B-B14F-4D97-AF65-F5344CB8AC3E}">
        <p14:creationId xmlns:p14="http://schemas.microsoft.com/office/powerpoint/2010/main" val="1115905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math book&#10;&#10;Description automatically generated">
            <a:extLst>
              <a:ext uri="{FF2B5EF4-FFF2-40B4-BE49-F238E27FC236}">
                <a16:creationId xmlns:a16="http://schemas.microsoft.com/office/drawing/2014/main" id="{354AB86B-628E-E6B7-0731-D5F8AF09F25E}"/>
              </a:ext>
            </a:extLst>
          </p:cNvPr>
          <p:cNvPicPr>
            <a:picLocks noChangeAspect="1"/>
          </p:cNvPicPr>
          <p:nvPr/>
        </p:nvPicPr>
        <p:blipFill>
          <a:blip r:embed="rId2"/>
          <a:stretch>
            <a:fillRect/>
          </a:stretch>
        </p:blipFill>
        <p:spPr>
          <a:xfrm>
            <a:off x="1417554" y="643466"/>
            <a:ext cx="3746542" cy="5571066"/>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3132AAB2-3786-6370-3341-F0045C9984AC}"/>
              </a:ext>
            </a:extLst>
          </p:cNvPr>
          <p:cNvPicPr>
            <a:picLocks noChangeAspect="1"/>
          </p:cNvPicPr>
          <p:nvPr/>
        </p:nvPicPr>
        <p:blipFill>
          <a:blip r:embed="rId3"/>
          <a:stretch>
            <a:fillRect/>
          </a:stretch>
        </p:blipFill>
        <p:spPr>
          <a:xfrm>
            <a:off x="7076651" y="643467"/>
            <a:ext cx="3649047" cy="5571066"/>
          </a:xfrm>
          <a:prstGeom prst="rect">
            <a:avLst/>
          </a:prstGeom>
        </p:spPr>
      </p:pic>
    </p:spTree>
    <p:extLst>
      <p:ext uri="{BB962C8B-B14F-4D97-AF65-F5344CB8AC3E}">
        <p14:creationId xmlns:p14="http://schemas.microsoft.com/office/powerpoint/2010/main" val="1883258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game&#10;&#10;Description automatically generated">
            <a:extLst>
              <a:ext uri="{FF2B5EF4-FFF2-40B4-BE49-F238E27FC236}">
                <a16:creationId xmlns:a16="http://schemas.microsoft.com/office/drawing/2014/main" id="{3884FBA0-A107-007E-C9B9-DE6ACCD3C66D}"/>
              </a:ext>
            </a:extLst>
          </p:cNvPr>
          <p:cNvPicPr>
            <a:picLocks noChangeAspect="1"/>
          </p:cNvPicPr>
          <p:nvPr/>
        </p:nvPicPr>
        <p:blipFill>
          <a:blip r:embed="rId2"/>
          <a:stretch>
            <a:fillRect/>
          </a:stretch>
        </p:blipFill>
        <p:spPr>
          <a:xfrm>
            <a:off x="553313" y="321734"/>
            <a:ext cx="5234541" cy="2905170"/>
          </a:xfrm>
          <a:prstGeom prst="rect">
            <a:avLst/>
          </a:prstGeom>
        </p:spPr>
      </p:pic>
      <p:pic>
        <p:nvPicPr>
          <p:cNvPr id="6" name="Picture 5" descr="A diagram of a circuit&#10;&#10;Description automatically generated">
            <a:extLst>
              <a:ext uri="{FF2B5EF4-FFF2-40B4-BE49-F238E27FC236}">
                <a16:creationId xmlns:a16="http://schemas.microsoft.com/office/drawing/2014/main" id="{B76379AC-2CEB-E844-2B70-FB918CB17EE1}"/>
              </a:ext>
            </a:extLst>
          </p:cNvPr>
          <p:cNvPicPr>
            <a:picLocks noChangeAspect="1"/>
          </p:cNvPicPr>
          <p:nvPr/>
        </p:nvPicPr>
        <p:blipFill>
          <a:blip r:embed="rId3"/>
          <a:stretch>
            <a:fillRect/>
          </a:stretch>
        </p:blipFill>
        <p:spPr>
          <a:xfrm>
            <a:off x="566281" y="3631096"/>
            <a:ext cx="5208603" cy="2760560"/>
          </a:xfrm>
          <a:prstGeom prst="rect">
            <a:avLst/>
          </a:prstGeom>
        </p:spPr>
      </p:pic>
      <p:pic>
        <p:nvPicPr>
          <p:cNvPr id="3" name="Picture 2" descr="A box of apples with a box of apples&#10;&#10;Description automatically generated">
            <a:extLst>
              <a:ext uri="{FF2B5EF4-FFF2-40B4-BE49-F238E27FC236}">
                <a16:creationId xmlns:a16="http://schemas.microsoft.com/office/drawing/2014/main" id="{FB62E735-F60C-65F8-DD12-1640CA409C1B}"/>
              </a:ext>
            </a:extLst>
          </p:cNvPr>
          <p:cNvPicPr>
            <a:picLocks noChangeAspect="1"/>
          </p:cNvPicPr>
          <p:nvPr/>
        </p:nvPicPr>
        <p:blipFill>
          <a:blip r:embed="rId4"/>
          <a:stretch>
            <a:fillRect/>
          </a:stretch>
        </p:blipFill>
        <p:spPr>
          <a:xfrm>
            <a:off x="6308034" y="1830418"/>
            <a:ext cx="5426764" cy="3052554"/>
          </a:xfrm>
          <a:prstGeom prst="rect">
            <a:avLst/>
          </a:prstGeom>
        </p:spPr>
      </p:pic>
    </p:spTree>
    <p:extLst>
      <p:ext uri="{BB962C8B-B14F-4D97-AF65-F5344CB8AC3E}">
        <p14:creationId xmlns:p14="http://schemas.microsoft.com/office/powerpoint/2010/main" val="1607591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3E877-C371-838B-E142-010890A751BB}"/>
              </a:ext>
            </a:extLst>
          </p:cNvPr>
          <p:cNvSpPr>
            <a:spLocks noGrp="1"/>
          </p:cNvSpPr>
          <p:nvPr>
            <p:ph type="title"/>
          </p:nvPr>
        </p:nvSpPr>
        <p:spPr>
          <a:xfrm>
            <a:off x="0" y="-354476"/>
            <a:ext cx="10515600" cy="1325563"/>
          </a:xfrm>
        </p:spPr>
        <p:txBody>
          <a:bodyPr/>
          <a:lstStyle/>
          <a:p>
            <a:r>
              <a:rPr lang="en-GB" u="sng" dirty="0"/>
              <a:t>Enacting</a:t>
            </a:r>
            <a:r>
              <a:rPr lang="en-GB" dirty="0"/>
              <a:t> </a:t>
            </a:r>
          </a:p>
        </p:txBody>
      </p:sp>
      <p:sp>
        <p:nvSpPr>
          <p:cNvPr id="3" name="Content Placeholder 2">
            <a:extLst>
              <a:ext uri="{FF2B5EF4-FFF2-40B4-BE49-F238E27FC236}">
                <a16:creationId xmlns:a16="http://schemas.microsoft.com/office/drawing/2014/main" id="{12ECD0E3-85A3-4E6F-FD8F-DAAF13B07181}"/>
              </a:ext>
            </a:extLst>
          </p:cNvPr>
          <p:cNvSpPr>
            <a:spLocks noGrp="1"/>
          </p:cNvSpPr>
          <p:nvPr>
            <p:ph idx="1"/>
          </p:nvPr>
        </p:nvSpPr>
        <p:spPr>
          <a:xfrm>
            <a:off x="0" y="580040"/>
            <a:ext cx="10515600" cy="4351338"/>
          </a:xfrm>
        </p:spPr>
        <p:txBody>
          <a:bodyPr/>
          <a:lstStyle/>
          <a:p>
            <a:r>
              <a:rPr lang="en-GB" dirty="0"/>
              <a:t>Deepening children's understanding using drama, manipulatives, resources</a:t>
            </a:r>
          </a:p>
          <a:p>
            <a:r>
              <a:rPr lang="en-GB" dirty="0"/>
              <a:t>Hot seating, freeze framing, conversations, etc.</a:t>
            </a:r>
          </a:p>
          <a:p>
            <a:r>
              <a:rPr lang="en-GB" dirty="0"/>
              <a:t>Actions to help remember vocabulary</a:t>
            </a:r>
          </a:p>
          <a:p>
            <a:r>
              <a:rPr lang="en-GB" dirty="0"/>
              <a:t>Stem sentences with actions</a:t>
            </a:r>
          </a:p>
          <a:p>
            <a:r>
              <a:rPr lang="en-GB" dirty="0"/>
              <a:t>Dienes cubes, multilink, Numicon</a:t>
            </a:r>
          </a:p>
          <a:p>
            <a:r>
              <a:rPr lang="en-GB" dirty="0"/>
              <a:t>Activities to create a context –Archaeology digs</a:t>
            </a:r>
          </a:p>
        </p:txBody>
      </p:sp>
      <p:pic>
        <p:nvPicPr>
          <p:cNvPr id="4" name="Picture 3">
            <a:extLst>
              <a:ext uri="{FF2B5EF4-FFF2-40B4-BE49-F238E27FC236}">
                <a16:creationId xmlns:a16="http://schemas.microsoft.com/office/drawing/2014/main" id="{3EF4B8A4-091D-5413-FD8A-7240F954520A}"/>
              </a:ext>
            </a:extLst>
          </p:cNvPr>
          <p:cNvPicPr>
            <a:picLocks noChangeAspect="1"/>
          </p:cNvPicPr>
          <p:nvPr/>
        </p:nvPicPr>
        <p:blipFill rotWithShape="1">
          <a:blip r:embed="rId2"/>
          <a:srcRect t="5324" b="8369"/>
          <a:stretch/>
        </p:blipFill>
        <p:spPr>
          <a:xfrm>
            <a:off x="7558391" y="365125"/>
            <a:ext cx="4280688" cy="4781169"/>
          </a:xfrm>
          <a:prstGeom prst="rect">
            <a:avLst/>
          </a:prstGeom>
        </p:spPr>
      </p:pic>
      <p:pic>
        <p:nvPicPr>
          <p:cNvPr id="6" name="Picture 5">
            <a:extLst>
              <a:ext uri="{FF2B5EF4-FFF2-40B4-BE49-F238E27FC236}">
                <a16:creationId xmlns:a16="http://schemas.microsoft.com/office/drawing/2014/main" id="{C7024C55-F0AC-0C1F-25F5-0357F751EC4D}"/>
              </a:ext>
            </a:extLst>
          </p:cNvPr>
          <p:cNvPicPr>
            <a:picLocks noChangeAspect="1"/>
          </p:cNvPicPr>
          <p:nvPr/>
        </p:nvPicPr>
        <p:blipFill>
          <a:blip r:embed="rId3"/>
          <a:stretch>
            <a:fillRect/>
          </a:stretch>
        </p:blipFill>
        <p:spPr>
          <a:xfrm>
            <a:off x="352921" y="4122135"/>
            <a:ext cx="4411784" cy="2155825"/>
          </a:xfrm>
          <a:prstGeom prst="rect">
            <a:avLst/>
          </a:prstGeom>
        </p:spPr>
      </p:pic>
    </p:spTree>
    <p:extLst>
      <p:ext uri="{BB962C8B-B14F-4D97-AF65-F5344CB8AC3E}">
        <p14:creationId xmlns:p14="http://schemas.microsoft.com/office/powerpoint/2010/main" val="100525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4786E9-9AE9-BBA8-2DEC-23801BF99C42}"/>
              </a:ext>
            </a:extLst>
          </p:cNvPr>
          <p:cNvPicPr>
            <a:picLocks noChangeAspect="1"/>
          </p:cNvPicPr>
          <p:nvPr/>
        </p:nvPicPr>
        <p:blipFill>
          <a:blip r:embed="rId2"/>
          <a:stretch>
            <a:fillRect/>
          </a:stretch>
        </p:blipFill>
        <p:spPr>
          <a:xfrm>
            <a:off x="0" y="0"/>
            <a:ext cx="5844466" cy="3329126"/>
          </a:xfrm>
          <a:prstGeom prst="rect">
            <a:avLst/>
          </a:prstGeom>
        </p:spPr>
      </p:pic>
      <p:pic>
        <p:nvPicPr>
          <p:cNvPr id="3" name="Picture 2">
            <a:extLst>
              <a:ext uri="{FF2B5EF4-FFF2-40B4-BE49-F238E27FC236}">
                <a16:creationId xmlns:a16="http://schemas.microsoft.com/office/drawing/2014/main" id="{4B783CF6-D803-1D0A-15FE-70441FF61015}"/>
              </a:ext>
            </a:extLst>
          </p:cNvPr>
          <p:cNvPicPr>
            <a:picLocks noChangeAspect="1"/>
          </p:cNvPicPr>
          <p:nvPr/>
        </p:nvPicPr>
        <p:blipFill>
          <a:blip r:embed="rId3"/>
          <a:stretch>
            <a:fillRect/>
          </a:stretch>
        </p:blipFill>
        <p:spPr>
          <a:xfrm>
            <a:off x="5985799" y="0"/>
            <a:ext cx="6206201" cy="3595456"/>
          </a:xfrm>
          <a:prstGeom prst="rect">
            <a:avLst/>
          </a:prstGeom>
        </p:spPr>
      </p:pic>
      <p:pic>
        <p:nvPicPr>
          <p:cNvPr id="6" name="Picture 5" descr="A group of girls sitting at a table&#10;&#10;Description automatically generated">
            <a:extLst>
              <a:ext uri="{FF2B5EF4-FFF2-40B4-BE49-F238E27FC236}">
                <a16:creationId xmlns:a16="http://schemas.microsoft.com/office/drawing/2014/main" id="{6A209B06-792B-7F07-C795-DB2A3B880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9130" y="4003059"/>
            <a:ext cx="3221054" cy="2405849"/>
          </a:xfrm>
          <a:prstGeom prst="rect">
            <a:avLst/>
          </a:prstGeom>
        </p:spPr>
      </p:pic>
      <p:pic>
        <p:nvPicPr>
          <p:cNvPr id="8" name="Picture 7">
            <a:extLst>
              <a:ext uri="{FF2B5EF4-FFF2-40B4-BE49-F238E27FC236}">
                <a16:creationId xmlns:a16="http://schemas.microsoft.com/office/drawing/2014/main" id="{ED45EA6D-433A-26A9-E57A-952FC55DFEC8}"/>
              </a:ext>
            </a:extLst>
          </p:cNvPr>
          <p:cNvPicPr>
            <a:picLocks noChangeAspect="1"/>
          </p:cNvPicPr>
          <p:nvPr/>
        </p:nvPicPr>
        <p:blipFill>
          <a:blip r:embed="rId5"/>
          <a:stretch>
            <a:fillRect/>
          </a:stretch>
        </p:blipFill>
        <p:spPr>
          <a:xfrm>
            <a:off x="2922233" y="3595455"/>
            <a:ext cx="4166686" cy="3221055"/>
          </a:xfrm>
          <a:prstGeom prst="rect">
            <a:avLst/>
          </a:prstGeom>
        </p:spPr>
      </p:pic>
      <p:pic>
        <p:nvPicPr>
          <p:cNvPr id="10" name="Picture 9">
            <a:extLst>
              <a:ext uri="{FF2B5EF4-FFF2-40B4-BE49-F238E27FC236}">
                <a16:creationId xmlns:a16="http://schemas.microsoft.com/office/drawing/2014/main" id="{E2047E86-CB90-1040-D3DA-29C688105489}"/>
              </a:ext>
            </a:extLst>
          </p:cNvPr>
          <p:cNvPicPr>
            <a:picLocks noChangeAspect="1"/>
          </p:cNvPicPr>
          <p:nvPr/>
        </p:nvPicPr>
        <p:blipFill>
          <a:blip r:embed="rId6"/>
          <a:stretch>
            <a:fillRect/>
          </a:stretch>
        </p:blipFill>
        <p:spPr>
          <a:xfrm>
            <a:off x="7160548" y="3595455"/>
            <a:ext cx="3228930" cy="3221054"/>
          </a:xfrm>
          <a:prstGeom prst="rect">
            <a:avLst/>
          </a:prstGeom>
        </p:spPr>
      </p:pic>
      <p:sp>
        <p:nvSpPr>
          <p:cNvPr id="2" name="Smiley Face 1">
            <a:extLst>
              <a:ext uri="{FF2B5EF4-FFF2-40B4-BE49-F238E27FC236}">
                <a16:creationId xmlns:a16="http://schemas.microsoft.com/office/drawing/2014/main" id="{937D7B8D-7309-7505-CC57-77F66D92EC93}"/>
              </a:ext>
            </a:extLst>
          </p:cNvPr>
          <p:cNvSpPr/>
          <p:nvPr/>
        </p:nvSpPr>
        <p:spPr>
          <a:xfrm>
            <a:off x="2041864" y="4625265"/>
            <a:ext cx="692458" cy="719091"/>
          </a:xfrm>
          <a:prstGeom prst="smileyFace">
            <a:avLst>
              <a:gd name="adj" fmla="val 465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miley Face 3">
            <a:extLst>
              <a:ext uri="{FF2B5EF4-FFF2-40B4-BE49-F238E27FC236}">
                <a16:creationId xmlns:a16="http://schemas.microsoft.com/office/drawing/2014/main" id="{FC7CF763-1901-0EC2-0346-1D8E3E90D8FA}"/>
              </a:ext>
            </a:extLst>
          </p:cNvPr>
          <p:cNvSpPr/>
          <p:nvPr/>
        </p:nvSpPr>
        <p:spPr>
          <a:xfrm>
            <a:off x="773482" y="3996430"/>
            <a:ext cx="692458" cy="719091"/>
          </a:xfrm>
          <a:prstGeom prst="smileyFace">
            <a:avLst>
              <a:gd name="adj" fmla="val 465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miley Face 6">
            <a:extLst>
              <a:ext uri="{FF2B5EF4-FFF2-40B4-BE49-F238E27FC236}">
                <a16:creationId xmlns:a16="http://schemas.microsoft.com/office/drawing/2014/main" id="{7324632F-AA80-87F5-D19E-0DAF88315155}"/>
              </a:ext>
            </a:extLst>
          </p:cNvPr>
          <p:cNvSpPr/>
          <p:nvPr/>
        </p:nvSpPr>
        <p:spPr>
          <a:xfrm>
            <a:off x="8275468" y="3774488"/>
            <a:ext cx="692458" cy="719091"/>
          </a:xfrm>
          <a:prstGeom prst="smileyFace">
            <a:avLst>
              <a:gd name="adj" fmla="val 465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miley Face 8">
            <a:extLst>
              <a:ext uri="{FF2B5EF4-FFF2-40B4-BE49-F238E27FC236}">
                <a16:creationId xmlns:a16="http://schemas.microsoft.com/office/drawing/2014/main" id="{E41762FB-2306-5908-BB09-9B2B9B0335A4}"/>
              </a:ext>
            </a:extLst>
          </p:cNvPr>
          <p:cNvSpPr/>
          <p:nvPr/>
        </p:nvSpPr>
        <p:spPr>
          <a:xfrm>
            <a:off x="9332473" y="3774488"/>
            <a:ext cx="692458" cy="719091"/>
          </a:xfrm>
          <a:prstGeom prst="smileyFace">
            <a:avLst>
              <a:gd name="adj" fmla="val 465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miley Face 10">
            <a:extLst>
              <a:ext uri="{FF2B5EF4-FFF2-40B4-BE49-F238E27FC236}">
                <a16:creationId xmlns:a16="http://schemas.microsoft.com/office/drawing/2014/main" id="{9CBA026A-8E0D-29A2-00DD-DAC3C308596E}"/>
              </a:ext>
            </a:extLst>
          </p:cNvPr>
          <p:cNvSpPr/>
          <p:nvPr/>
        </p:nvSpPr>
        <p:spPr>
          <a:xfrm>
            <a:off x="9697020" y="4846436"/>
            <a:ext cx="692458" cy="719091"/>
          </a:xfrm>
          <a:prstGeom prst="smileyFace">
            <a:avLst>
              <a:gd name="adj" fmla="val 465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012615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3.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249</TotalTime>
  <Words>758</Words>
  <Application>Microsoft Office PowerPoint</Application>
  <PresentationFormat>Widescreen</PresentationFormat>
  <Paragraphs>101</Paragraphs>
  <Slides>19</Slides>
  <Notes>0</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19</vt:i4>
      </vt:variant>
    </vt:vector>
  </HeadingPairs>
  <TitlesOfParts>
    <vt:vector size="27" baseType="lpstr">
      <vt:lpstr>Abadi</vt:lpstr>
      <vt:lpstr>Arial</vt:lpstr>
      <vt:lpstr>Calibri</vt:lpstr>
      <vt:lpstr>Calibri Light</vt:lpstr>
      <vt:lpstr>Myriad Pro</vt:lpstr>
      <vt:lpstr>1_Office Theme</vt:lpstr>
      <vt:lpstr>Office Theme</vt:lpstr>
      <vt:lpstr>Office 2013 - 2022 Theme</vt:lpstr>
      <vt:lpstr>Generative Learning</vt:lpstr>
      <vt:lpstr>What is Generative Learning?</vt:lpstr>
      <vt:lpstr>Summarising</vt:lpstr>
      <vt:lpstr>Mapping</vt:lpstr>
      <vt:lpstr>Drawing</vt:lpstr>
      <vt:lpstr>PowerPoint Presentation</vt:lpstr>
      <vt:lpstr>PowerPoint Presentation</vt:lpstr>
      <vt:lpstr>Enacting </vt:lpstr>
      <vt:lpstr>PowerPoint Presentation</vt:lpstr>
      <vt:lpstr>Imagining </vt:lpstr>
      <vt:lpstr>Self-testing </vt:lpstr>
      <vt:lpstr>PowerPoint Presentation</vt:lpstr>
      <vt:lpstr>Self-explaining</vt:lpstr>
      <vt:lpstr>PowerPoint Presentation</vt:lpstr>
      <vt:lpstr>PowerPoint Presentation</vt:lpstr>
      <vt:lpstr>Teaching </vt:lpstr>
      <vt:lpstr>Key Messages</vt:lpstr>
      <vt:lpstr>A poor example (5 minutes)</vt:lpstr>
      <vt:lpstr>Look at your planning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Generative Learning</dc:title>
  <dc:creator>Ian Jackson</dc:creator>
  <cp:lastModifiedBy>Josh Clack</cp:lastModifiedBy>
  <cp:revision>7</cp:revision>
  <dcterms:created xsi:type="dcterms:W3CDTF">2024-01-03T10:27:43Z</dcterms:created>
  <dcterms:modified xsi:type="dcterms:W3CDTF">2024-01-03T19:22:15Z</dcterms:modified>
</cp:coreProperties>
</file>