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Lst>
  <p:notesMasterIdLst>
    <p:notesMasterId r:id="rId68"/>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Lst>
  <p:sldSz cx="12192000" cy="6858000"/>
  <p:notesSz cx="6858000" cy="9144000"/>
  <p:embeddedFontLst>
    <p:embeddedFont>
      <p:font typeface="Roboto" panose="02000000000000000000" pitchFamily="2"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i0/LdzC55gqGvEpW/uSMociPX0C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1.fntdata"/><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2.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customschemas.google.com/relationships/presentationmetadata" Target="metadata"/><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3.fntdata"/><Relationship Id="rId2" Type="http://schemas.openxmlformats.org/officeDocument/2006/relationships/customXml" Target="../customXml/item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22668b3592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g322668b3592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g322668b3592_0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39b92bd3a6_0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339b92bd3a6_0_2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g339b92bd3a6_0_2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22668b3592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322668b3592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g322668b3592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d6d19358e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2d6d19358e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g2d6d19358e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22668b3592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322668b3592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g322668b3592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22668b3592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322668b3592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g322668b3592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a4c3698fa7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2a4c3698fa7_0_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g2a4c3698fa7_0_1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22668b3592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322668b3592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g322668b3592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a4c3698fa7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a4c3698fa7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g2a4c3698fa7_0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22668b3592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322668b3592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g322668b3592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39b92bd3a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339b92bd3a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g339b92bd3a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a4c3698fa7_0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a4c3698fa7_0_1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g2a4c3698fa7_0_1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a4c3698fa7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2a4c3698fa7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g2a4c3698fa7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a4c3698fa7_0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2a4c3698fa7_0_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g2a4c3698fa7_0_1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a4c3698fa7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g2a4c3698fa7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g2a4c3698fa7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a4c3698fa7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2a4c3698fa7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g2a4c3698fa7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a4c3698fa7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2a4c3698fa7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a4c3698fa7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a4c3698fa7_0_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2a4c3698fa7_0_1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g2a4c3698fa7_0_1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a4c3698fa7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2a4c3698fa7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g2a4c3698fa7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a4c3698fa7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2a4c3698fa7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g2a4c3698fa7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a4c3698fa7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2a4c3698fa7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g2a4c3698fa7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39b92bd3a6_0_5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g339b92bd3a6_0_5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g339b92bd3a6_0_5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a4c3698fa7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2a4c3698fa7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g2a4c3698fa7_0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a4c3698fa7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2a4c3698fa7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g2a4c3698fa7_0_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a4c3698fa7_0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2a4c3698fa7_0_1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g2a4c3698fa7_0_1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a4c3698fa7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2a4c3698fa7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g2a4c3698fa7_0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a4c3698fa7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a4c3698fa7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g2a4c3698fa7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a4c3698fa7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4c3698fa7_0_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g2a4c3698fa7_0_1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a4c3698fa7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2a4c3698fa7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g2a4c3698fa7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a4c3698fa7_0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2a4c3698fa7_0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g2a4c3698fa7_0_1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a4c3698fa7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2a4c3698fa7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g2a4c3698fa7_0_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a4c3698fa7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2a4c3698fa7_0_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g2a4c3698fa7_0_1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39b92bd3a6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339b92bd3a6_0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g339b92bd3a6_0_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a4c3698fa7_0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2a4c3698fa7_0_1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g2a4c3698fa7_0_1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a4c3698fa7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2a4c3698fa7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g2a4c3698fa7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a4c3698fa7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a4c3698fa7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g2a4c3698fa7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a4c3698fa7_0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2a4c3698fa7_0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g2a4c3698fa7_0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a4c3698fa7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2a4c3698fa7_0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g2a4c3698fa7_0_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a4c3698fa7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2a4c3698fa7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g2a4c3698fa7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a4c3698fa7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2a4c3698fa7_0_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g2a4c3698fa7_0_1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a4c3698fa7_0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2a4c3698fa7_0_1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g2a4c3698fa7_0_1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39b92bd3a6_0_3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339b92bd3a6_0_3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g339b92bd3a6_0_3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39b92bd3a6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g339b92bd3a6_0_3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39b92bd3a6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339b92bd3a6_0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g339b92bd3a6_0_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39b92bd3a6_0_3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g339b92bd3a6_0_3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39b92bd3a6_0_3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339b92bd3a6_0_3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339b92bd3a6_0_3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39b92bd3a6_0_4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g339b92bd3a6_0_4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39b92bd3a6_0_4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g339b92bd3a6_0_4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39b92bd3a6_0_4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g339b92bd3a6_0_4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39b92bd3a6_0_4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339b92bd3a6_0_4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g339b92bd3a6_0_4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39b92bd3a6_0_4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g339b92bd3a6_0_4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39b92bd3a6_0_4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Google Shape;491;g339b92bd3a6_0_4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39b92bd3a6_0_4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g339b92bd3a6_0_4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39b92bd3a6_0_4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g339b92bd3a6_0_4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39b92bd3a6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339b92bd3a6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g339b92bd3a6_0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39b92bd3a6_0_4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2" name="Google Shape;512;g339b92bd3a6_0_4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39b92bd3a6_0_4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9" name="Google Shape;519;g339b92bd3a6_0_4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39b92bd3a6_0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g339b92bd3a6_0_4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39b92bd3a6_0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339b92bd3a6_0_1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 name="Google Shape;141;g339b92bd3a6_0_1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39b92bd3a6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339b92bd3a6_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339b92bd3a6_0_1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39b92bd3a6_0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339b92bd3a6_0_2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339b92bd3a6_0_2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5"/>
          <p:cNvSpPr txBox="1">
            <a:spLocks noGrp="1"/>
          </p:cNvSpPr>
          <p:nvPr>
            <p:ph type="ctrTitle"/>
          </p:nvPr>
        </p:nvSpPr>
        <p:spPr>
          <a:xfrm>
            <a:off x="2301923" y="1122363"/>
            <a:ext cx="7588155" cy="262115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subTitle" idx="1"/>
          </p:nvPr>
        </p:nvSpPr>
        <p:spPr>
          <a:xfrm>
            <a:off x="2301923" y="3843708"/>
            <a:ext cx="7588155" cy="1414091"/>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Clr>
                <a:schemeClr val="dk1"/>
              </a:buClr>
              <a:buSzPts val="1800"/>
              <a:buNone/>
              <a:defRPr sz="1800"/>
            </a:lvl1pPr>
            <a:lvl2pPr lvl="1" algn="ctr">
              <a:lnSpc>
                <a:spcPct val="120000"/>
              </a:lnSpc>
              <a:spcBef>
                <a:spcPts val="500"/>
              </a:spcBef>
              <a:spcAft>
                <a:spcPts val="0"/>
              </a:spcAft>
              <a:buClr>
                <a:schemeClr val="dk1"/>
              </a:buClr>
              <a:buSzPts val="2000"/>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5"/>
          <p:cNvSpPr txBox="1">
            <a:spLocks noGrp="1"/>
          </p:cNvSpPr>
          <p:nvPr>
            <p:ph type="dt" idx="10"/>
          </p:nvPr>
        </p:nvSpPr>
        <p:spPr>
          <a:xfrm>
            <a:off x="137160" y="6453002"/>
            <a:ext cx="349431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8876521" y="6453002"/>
            <a:ext cx="280540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11632162" y="6453002"/>
            <a:ext cx="42920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23"/>
          <p:cNvSpPr txBox="1">
            <a:spLocks noGrp="1"/>
          </p:cNvSpPr>
          <p:nvPr>
            <p:ph type="title"/>
          </p:nvPr>
        </p:nvSpPr>
        <p:spPr>
          <a:xfrm>
            <a:off x="594360" y="557784"/>
            <a:ext cx="3595634" cy="221231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3"/>
          <p:cNvSpPr>
            <a:spLocks noGrp="1"/>
          </p:cNvSpPr>
          <p:nvPr>
            <p:ph type="pic" idx="2"/>
          </p:nvPr>
        </p:nvSpPr>
        <p:spPr>
          <a:xfrm>
            <a:off x="5063319" y="657103"/>
            <a:ext cx="6483687" cy="5555904"/>
          </a:xfrm>
          <a:prstGeom prst="rect">
            <a:avLst/>
          </a:prstGeom>
          <a:noFill/>
          <a:ln>
            <a:noFill/>
          </a:ln>
        </p:spPr>
      </p:sp>
      <p:sp>
        <p:nvSpPr>
          <p:cNvPr id="72" name="Google Shape;72;p23"/>
          <p:cNvSpPr txBox="1">
            <a:spLocks noGrp="1"/>
          </p:cNvSpPr>
          <p:nvPr>
            <p:ph type="body" idx="1"/>
          </p:nvPr>
        </p:nvSpPr>
        <p:spPr>
          <a:xfrm>
            <a:off x="609601" y="2826137"/>
            <a:ext cx="3585586" cy="3434638"/>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dk1"/>
              </a:buClr>
              <a:buSzPts val="1600"/>
              <a:buNone/>
              <a:defRPr sz="1600"/>
            </a:lvl1pPr>
            <a:lvl2pPr marL="914400" lvl="1" indent="-228600" algn="l">
              <a:lnSpc>
                <a:spcPct val="120000"/>
              </a:lnSpc>
              <a:spcBef>
                <a:spcPts val="500"/>
              </a:spcBef>
              <a:spcAft>
                <a:spcPts val="0"/>
              </a:spcAft>
              <a:buClr>
                <a:schemeClr val="dk1"/>
              </a:buClr>
              <a:buSzPts val="1400"/>
              <a:buNone/>
              <a:defRPr sz="1400"/>
            </a:lvl2pPr>
            <a:lvl3pPr marL="1371600" lvl="2" indent="-228600" algn="l">
              <a:lnSpc>
                <a:spcPct val="120000"/>
              </a:lnSpc>
              <a:spcBef>
                <a:spcPts val="500"/>
              </a:spcBef>
              <a:spcAft>
                <a:spcPts val="0"/>
              </a:spcAft>
              <a:buClr>
                <a:schemeClr val="dk1"/>
              </a:buClr>
              <a:buSzPts val="1200"/>
              <a:buNone/>
              <a:defRPr sz="1200"/>
            </a:lvl3pPr>
            <a:lvl4pPr marL="1828800" lvl="3" indent="-228600" algn="l">
              <a:lnSpc>
                <a:spcPct val="120000"/>
              </a:lnSpc>
              <a:spcBef>
                <a:spcPts val="500"/>
              </a:spcBef>
              <a:spcAft>
                <a:spcPts val="0"/>
              </a:spcAft>
              <a:buClr>
                <a:schemeClr val="dk1"/>
              </a:buClr>
              <a:buSzPts val="1000"/>
              <a:buNone/>
              <a:defRPr sz="1000"/>
            </a:lvl4pPr>
            <a:lvl5pPr marL="2286000" lvl="4" indent="-228600" algn="l">
              <a:lnSpc>
                <a:spcPct val="12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23"/>
          <p:cNvSpPr txBox="1">
            <a:spLocks noGrp="1"/>
          </p:cNvSpPr>
          <p:nvPr>
            <p:ph type="dt" idx="10"/>
          </p:nvPr>
        </p:nvSpPr>
        <p:spPr>
          <a:xfrm>
            <a:off x="137160" y="6453002"/>
            <a:ext cx="349431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ftr" idx="11"/>
          </p:nvPr>
        </p:nvSpPr>
        <p:spPr>
          <a:xfrm>
            <a:off x="8876521" y="6453002"/>
            <a:ext cx="280540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3"/>
          <p:cNvSpPr txBox="1">
            <a:spLocks noGrp="1"/>
          </p:cNvSpPr>
          <p:nvPr>
            <p:ph type="sldNum" idx="12"/>
          </p:nvPr>
        </p:nvSpPr>
        <p:spPr>
          <a:xfrm>
            <a:off x="11632162" y="6453002"/>
            <a:ext cx="42920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24"/>
          <p:cNvSpPr txBox="1">
            <a:spLocks noGrp="1"/>
          </p:cNvSpPr>
          <p:nvPr>
            <p:ph type="title"/>
          </p:nvPr>
        </p:nvSpPr>
        <p:spPr>
          <a:xfrm>
            <a:off x="612648" y="548640"/>
            <a:ext cx="10515600" cy="113225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4"/>
          <p:cNvSpPr txBox="1">
            <a:spLocks noGrp="1"/>
          </p:cNvSpPr>
          <p:nvPr>
            <p:ph type="body" idx="1"/>
          </p:nvPr>
        </p:nvSpPr>
        <p:spPr>
          <a:xfrm rot="5400000">
            <a:off x="3622415" y="-1328869"/>
            <a:ext cx="4496065"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4"/>
          <p:cNvSpPr txBox="1">
            <a:spLocks noGrp="1"/>
          </p:cNvSpPr>
          <p:nvPr>
            <p:ph type="dt" idx="10"/>
          </p:nvPr>
        </p:nvSpPr>
        <p:spPr>
          <a:xfrm>
            <a:off x="137160" y="6453002"/>
            <a:ext cx="349431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4"/>
          <p:cNvSpPr txBox="1">
            <a:spLocks noGrp="1"/>
          </p:cNvSpPr>
          <p:nvPr>
            <p:ph type="ftr" idx="11"/>
          </p:nvPr>
        </p:nvSpPr>
        <p:spPr>
          <a:xfrm>
            <a:off x="8876521" y="6453002"/>
            <a:ext cx="280540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p:cNvSpPr txBox="1">
            <a:spLocks noGrp="1"/>
          </p:cNvSpPr>
          <p:nvPr>
            <p:ph type="sldNum" idx="12"/>
          </p:nvPr>
        </p:nvSpPr>
        <p:spPr>
          <a:xfrm>
            <a:off x="11632162" y="6453002"/>
            <a:ext cx="42920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25"/>
          <p:cNvSpPr txBox="1">
            <a:spLocks noGrp="1"/>
          </p:cNvSpPr>
          <p:nvPr>
            <p:ph type="title"/>
          </p:nvPr>
        </p:nvSpPr>
        <p:spPr>
          <a:xfrm rot="5400000">
            <a:off x="7859174" y="2354212"/>
            <a:ext cx="5598466" cy="204703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5"/>
          <p:cNvSpPr txBox="1">
            <a:spLocks noGrp="1"/>
          </p:cNvSpPr>
          <p:nvPr>
            <p:ph type="body" idx="1"/>
          </p:nvPr>
        </p:nvSpPr>
        <p:spPr>
          <a:xfrm rot="5400000">
            <a:off x="2437312" y="-1020615"/>
            <a:ext cx="5598465" cy="87966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5"/>
          <p:cNvSpPr txBox="1">
            <a:spLocks noGrp="1"/>
          </p:cNvSpPr>
          <p:nvPr>
            <p:ph type="dt" idx="10"/>
          </p:nvPr>
        </p:nvSpPr>
        <p:spPr>
          <a:xfrm>
            <a:off x="137160" y="6453002"/>
            <a:ext cx="349431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5"/>
          <p:cNvSpPr txBox="1">
            <a:spLocks noGrp="1"/>
          </p:cNvSpPr>
          <p:nvPr>
            <p:ph type="ftr" idx="11"/>
          </p:nvPr>
        </p:nvSpPr>
        <p:spPr>
          <a:xfrm>
            <a:off x="8876521" y="6453002"/>
            <a:ext cx="280540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5"/>
          <p:cNvSpPr txBox="1">
            <a:spLocks noGrp="1"/>
          </p:cNvSpPr>
          <p:nvPr>
            <p:ph type="sldNum" idx="12"/>
          </p:nvPr>
        </p:nvSpPr>
        <p:spPr>
          <a:xfrm>
            <a:off x="11632162" y="6453002"/>
            <a:ext cx="42920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612648" y="548640"/>
            <a:ext cx="10653578" cy="113225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612647" y="1715532"/>
            <a:ext cx="10653579" cy="459382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7"/>
          <p:cNvSpPr txBox="1">
            <a:spLocks noGrp="1"/>
          </p:cNvSpPr>
          <p:nvPr>
            <p:ph type="dt" idx="10"/>
          </p:nvPr>
        </p:nvSpPr>
        <p:spPr>
          <a:xfrm>
            <a:off x="137160" y="6453002"/>
            <a:ext cx="349431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8876521" y="6453002"/>
            <a:ext cx="280540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11632162" y="6453002"/>
            <a:ext cx="42920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612648" y="548640"/>
            <a:ext cx="10741152" cy="113225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612648"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6"/>
          <p:cNvSpPr txBox="1">
            <a:spLocks noGrp="1"/>
          </p:cNvSpPr>
          <p:nvPr>
            <p:ph type="dt" idx="10"/>
          </p:nvPr>
        </p:nvSpPr>
        <p:spPr>
          <a:xfrm>
            <a:off x="137160" y="6453002"/>
            <a:ext cx="349431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6"/>
          <p:cNvSpPr txBox="1">
            <a:spLocks noGrp="1"/>
          </p:cNvSpPr>
          <p:nvPr>
            <p:ph type="ftr" idx="11"/>
          </p:nvPr>
        </p:nvSpPr>
        <p:spPr>
          <a:xfrm>
            <a:off x="8876521" y="6453002"/>
            <a:ext cx="280540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6"/>
          <p:cNvSpPr txBox="1">
            <a:spLocks noGrp="1"/>
          </p:cNvSpPr>
          <p:nvPr>
            <p:ph type="sldNum" idx="12"/>
          </p:nvPr>
        </p:nvSpPr>
        <p:spPr>
          <a:xfrm>
            <a:off x="11632162" y="6453002"/>
            <a:ext cx="42920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21"/>
          <p:cNvSpPr txBox="1">
            <a:spLocks noGrp="1"/>
          </p:cNvSpPr>
          <p:nvPr>
            <p:ph type="dt" idx="10"/>
          </p:nvPr>
        </p:nvSpPr>
        <p:spPr>
          <a:xfrm>
            <a:off x="137160" y="6453002"/>
            <a:ext cx="349431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1"/>
          <p:cNvSpPr txBox="1">
            <a:spLocks noGrp="1"/>
          </p:cNvSpPr>
          <p:nvPr>
            <p:ph type="ftr" idx="11"/>
          </p:nvPr>
        </p:nvSpPr>
        <p:spPr>
          <a:xfrm>
            <a:off x="8876521" y="6453002"/>
            <a:ext cx="280540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1"/>
          <p:cNvSpPr txBox="1">
            <a:spLocks noGrp="1"/>
          </p:cNvSpPr>
          <p:nvPr>
            <p:ph type="sldNum" idx="12"/>
          </p:nvPr>
        </p:nvSpPr>
        <p:spPr>
          <a:xfrm>
            <a:off x="11632162" y="6453002"/>
            <a:ext cx="42920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
        <p:cNvGrpSpPr/>
        <p:nvPr/>
      </p:nvGrpSpPr>
      <p:grpSpPr>
        <a:xfrm>
          <a:off x="0" y="0"/>
          <a:ext cx="0" cy="0"/>
          <a:chOff x="0" y="0"/>
          <a:chExt cx="0" cy="0"/>
        </a:xfrm>
      </p:grpSpPr>
      <p:sp>
        <p:nvSpPr>
          <p:cNvPr id="39" name="Google Shape;39;g31d9070f128_0_23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0" name="Google Shape;40;g31d9070f128_0_23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41" name="Google Shape;41;g31d9070f128_0_23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18"/>
          <p:cNvSpPr txBox="1">
            <a:spLocks noGrp="1"/>
          </p:cNvSpPr>
          <p:nvPr>
            <p:ph type="title"/>
          </p:nvPr>
        </p:nvSpPr>
        <p:spPr>
          <a:xfrm>
            <a:off x="603381" y="553616"/>
            <a:ext cx="8273140" cy="400885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400"/>
              <a:buFont typeface="Arial"/>
              <a:buNone/>
              <a:defRPr sz="5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8"/>
          <p:cNvSpPr txBox="1">
            <a:spLocks noGrp="1"/>
          </p:cNvSpPr>
          <p:nvPr>
            <p:ph type="body" idx="1"/>
          </p:nvPr>
        </p:nvSpPr>
        <p:spPr>
          <a:xfrm>
            <a:off x="603380" y="4589463"/>
            <a:ext cx="8273140" cy="1384617"/>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dk1"/>
              </a:buClr>
              <a:buSzPts val="2000"/>
              <a:buNone/>
              <a:defRPr sz="2000">
                <a:solidFill>
                  <a:schemeClr val="dk1"/>
                </a:solidFill>
              </a:defRPr>
            </a:lvl1pPr>
            <a:lvl2pPr marL="914400" lvl="1" indent="-228600" algn="l">
              <a:lnSpc>
                <a:spcPct val="120000"/>
              </a:lnSpc>
              <a:spcBef>
                <a:spcPts val="500"/>
              </a:spcBef>
              <a:spcAft>
                <a:spcPts val="0"/>
              </a:spcAft>
              <a:buClr>
                <a:srgbClr val="888888"/>
              </a:buClr>
              <a:buSzPts val="2000"/>
              <a:buNone/>
              <a:defRPr sz="2000">
                <a:solidFill>
                  <a:srgbClr val="888888"/>
                </a:solidFill>
              </a:defRPr>
            </a:lvl2pPr>
            <a:lvl3pPr marL="1371600" lvl="2" indent="-228600" algn="l">
              <a:lnSpc>
                <a:spcPct val="120000"/>
              </a:lnSpc>
              <a:spcBef>
                <a:spcPts val="500"/>
              </a:spcBef>
              <a:spcAft>
                <a:spcPts val="0"/>
              </a:spcAft>
              <a:buClr>
                <a:srgbClr val="888888"/>
              </a:buClr>
              <a:buSzPts val="1800"/>
              <a:buNone/>
              <a:defRPr sz="1800">
                <a:solidFill>
                  <a:srgbClr val="888888"/>
                </a:solidFill>
              </a:defRPr>
            </a:lvl3pPr>
            <a:lvl4pPr marL="1828800" lvl="3" indent="-228600" algn="l">
              <a:lnSpc>
                <a:spcPct val="120000"/>
              </a:lnSpc>
              <a:spcBef>
                <a:spcPts val="500"/>
              </a:spcBef>
              <a:spcAft>
                <a:spcPts val="0"/>
              </a:spcAft>
              <a:buClr>
                <a:srgbClr val="888888"/>
              </a:buClr>
              <a:buSzPts val="1600"/>
              <a:buNone/>
              <a:defRPr sz="1600">
                <a:solidFill>
                  <a:srgbClr val="888888"/>
                </a:solidFill>
              </a:defRPr>
            </a:lvl4pPr>
            <a:lvl5pPr marL="2286000" lvl="4" indent="-228600" algn="l">
              <a:lnSpc>
                <a:spcPct val="12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5" name="Google Shape;45;p18"/>
          <p:cNvSpPr txBox="1">
            <a:spLocks noGrp="1"/>
          </p:cNvSpPr>
          <p:nvPr>
            <p:ph type="dt" idx="10"/>
          </p:nvPr>
        </p:nvSpPr>
        <p:spPr>
          <a:xfrm>
            <a:off x="137160" y="6453002"/>
            <a:ext cx="349431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8"/>
          <p:cNvSpPr txBox="1">
            <a:spLocks noGrp="1"/>
          </p:cNvSpPr>
          <p:nvPr>
            <p:ph type="ftr" idx="11"/>
          </p:nvPr>
        </p:nvSpPr>
        <p:spPr>
          <a:xfrm>
            <a:off x="8876521" y="6453002"/>
            <a:ext cx="280540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8"/>
          <p:cNvSpPr txBox="1">
            <a:spLocks noGrp="1"/>
          </p:cNvSpPr>
          <p:nvPr>
            <p:ph type="sldNum" idx="12"/>
          </p:nvPr>
        </p:nvSpPr>
        <p:spPr>
          <a:xfrm>
            <a:off x="11632162" y="6453002"/>
            <a:ext cx="42920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19"/>
          <p:cNvSpPr txBox="1">
            <a:spLocks noGrp="1"/>
          </p:cNvSpPr>
          <p:nvPr>
            <p:ph type="title"/>
          </p:nvPr>
        </p:nvSpPr>
        <p:spPr>
          <a:xfrm>
            <a:off x="609600" y="547396"/>
            <a:ext cx="10745788" cy="114329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9"/>
          <p:cNvSpPr txBox="1">
            <a:spLocks noGrp="1"/>
          </p:cNvSpPr>
          <p:nvPr>
            <p:ph type="body" idx="1"/>
          </p:nvPr>
        </p:nvSpPr>
        <p:spPr>
          <a:xfrm>
            <a:off x="609600" y="1685735"/>
            <a:ext cx="5157787" cy="5598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None/>
              <a:defRPr sz="2000" b="1" cap="none"/>
            </a:lvl1pPr>
            <a:lvl2pPr marL="914400" lvl="1" indent="-228600" algn="l">
              <a:lnSpc>
                <a:spcPct val="120000"/>
              </a:lnSpc>
              <a:spcBef>
                <a:spcPts val="500"/>
              </a:spcBef>
              <a:spcAft>
                <a:spcPts val="0"/>
              </a:spcAft>
              <a:buClr>
                <a:schemeClr val="dk1"/>
              </a:buClr>
              <a:buSzPts val="2000"/>
              <a:buNone/>
              <a:defRPr sz="2000" b="1"/>
            </a:lvl2pPr>
            <a:lvl3pPr marL="1371600" lvl="2" indent="-228600" algn="l">
              <a:lnSpc>
                <a:spcPct val="120000"/>
              </a:lnSpc>
              <a:spcBef>
                <a:spcPts val="500"/>
              </a:spcBef>
              <a:spcAft>
                <a:spcPts val="0"/>
              </a:spcAft>
              <a:buClr>
                <a:schemeClr val="dk1"/>
              </a:buClr>
              <a:buSzPts val="1800"/>
              <a:buNone/>
              <a:defRPr sz="1800" b="1"/>
            </a:lvl3pPr>
            <a:lvl4pPr marL="1828800" lvl="3" indent="-228600" algn="l">
              <a:lnSpc>
                <a:spcPct val="120000"/>
              </a:lnSpc>
              <a:spcBef>
                <a:spcPts val="500"/>
              </a:spcBef>
              <a:spcAft>
                <a:spcPts val="0"/>
              </a:spcAft>
              <a:buClr>
                <a:schemeClr val="dk1"/>
              </a:buClr>
              <a:buSzPts val="1600"/>
              <a:buNone/>
              <a:defRPr sz="1600" b="1"/>
            </a:lvl4pPr>
            <a:lvl5pPr marL="2286000" lvl="4" indent="-228600" algn="l">
              <a:lnSpc>
                <a:spcPct val="12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19"/>
          <p:cNvSpPr txBox="1">
            <a:spLocks noGrp="1"/>
          </p:cNvSpPr>
          <p:nvPr>
            <p:ph type="body" idx="2"/>
          </p:nvPr>
        </p:nvSpPr>
        <p:spPr>
          <a:xfrm>
            <a:off x="609600" y="2386894"/>
            <a:ext cx="5157787" cy="376508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9"/>
          <p:cNvSpPr txBox="1">
            <a:spLocks noGrp="1"/>
          </p:cNvSpPr>
          <p:nvPr>
            <p:ph type="body" idx="3"/>
          </p:nvPr>
        </p:nvSpPr>
        <p:spPr>
          <a:xfrm>
            <a:off x="6172200" y="1685735"/>
            <a:ext cx="5183188" cy="5598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None/>
              <a:defRPr sz="2000" b="1" cap="none"/>
            </a:lvl1pPr>
            <a:lvl2pPr marL="914400" lvl="1" indent="-228600" algn="l">
              <a:lnSpc>
                <a:spcPct val="120000"/>
              </a:lnSpc>
              <a:spcBef>
                <a:spcPts val="500"/>
              </a:spcBef>
              <a:spcAft>
                <a:spcPts val="0"/>
              </a:spcAft>
              <a:buClr>
                <a:schemeClr val="dk1"/>
              </a:buClr>
              <a:buSzPts val="2000"/>
              <a:buNone/>
              <a:defRPr sz="2000" b="1"/>
            </a:lvl2pPr>
            <a:lvl3pPr marL="1371600" lvl="2" indent="-228600" algn="l">
              <a:lnSpc>
                <a:spcPct val="120000"/>
              </a:lnSpc>
              <a:spcBef>
                <a:spcPts val="500"/>
              </a:spcBef>
              <a:spcAft>
                <a:spcPts val="0"/>
              </a:spcAft>
              <a:buClr>
                <a:schemeClr val="dk1"/>
              </a:buClr>
              <a:buSzPts val="1800"/>
              <a:buNone/>
              <a:defRPr sz="1800" b="1"/>
            </a:lvl3pPr>
            <a:lvl4pPr marL="1828800" lvl="3" indent="-228600" algn="l">
              <a:lnSpc>
                <a:spcPct val="120000"/>
              </a:lnSpc>
              <a:spcBef>
                <a:spcPts val="500"/>
              </a:spcBef>
              <a:spcAft>
                <a:spcPts val="0"/>
              </a:spcAft>
              <a:buClr>
                <a:schemeClr val="dk1"/>
              </a:buClr>
              <a:buSzPts val="1600"/>
              <a:buNone/>
              <a:defRPr sz="1600" b="1"/>
            </a:lvl4pPr>
            <a:lvl5pPr marL="2286000" lvl="4" indent="-228600" algn="l">
              <a:lnSpc>
                <a:spcPct val="12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19"/>
          <p:cNvSpPr txBox="1">
            <a:spLocks noGrp="1"/>
          </p:cNvSpPr>
          <p:nvPr>
            <p:ph type="body" idx="4"/>
          </p:nvPr>
        </p:nvSpPr>
        <p:spPr>
          <a:xfrm>
            <a:off x="6172199" y="2386894"/>
            <a:ext cx="5183189" cy="376508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9"/>
          <p:cNvSpPr txBox="1">
            <a:spLocks noGrp="1"/>
          </p:cNvSpPr>
          <p:nvPr>
            <p:ph type="dt" idx="10"/>
          </p:nvPr>
        </p:nvSpPr>
        <p:spPr>
          <a:xfrm>
            <a:off x="137160" y="6453002"/>
            <a:ext cx="349431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9"/>
          <p:cNvSpPr txBox="1">
            <a:spLocks noGrp="1"/>
          </p:cNvSpPr>
          <p:nvPr>
            <p:ph type="ftr" idx="11"/>
          </p:nvPr>
        </p:nvSpPr>
        <p:spPr>
          <a:xfrm>
            <a:off x="8876521" y="6453002"/>
            <a:ext cx="280540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sldNum" idx="12"/>
          </p:nvPr>
        </p:nvSpPr>
        <p:spPr>
          <a:xfrm>
            <a:off x="11632162" y="6453002"/>
            <a:ext cx="42920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20"/>
          <p:cNvSpPr txBox="1">
            <a:spLocks noGrp="1"/>
          </p:cNvSpPr>
          <p:nvPr>
            <p:ph type="title"/>
          </p:nvPr>
        </p:nvSpPr>
        <p:spPr>
          <a:xfrm>
            <a:off x="612648" y="548640"/>
            <a:ext cx="10653578" cy="113225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0"/>
          <p:cNvSpPr txBox="1">
            <a:spLocks noGrp="1"/>
          </p:cNvSpPr>
          <p:nvPr>
            <p:ph type="dt" idx="10"/>
          </p:nvPr>
        </p:nvSpPr>
        <p:spPr>
          <a:xfrm>
            <a:off x="137160" y="6453002"/>
            <a:ext cx="349431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0"/>
          <p:cNvSpPr txBox="1">
            <a:spLocks noGrp="1"/>
          </p:cNvSpPr>
          <p:nvPr>
            <p:ph type="ftr" idx="11"/>
          </p:nvPr>
        </p:nvSpPr>
        <p:spPr>
          <a:xfrm>
            <a:off x="8876521" y="6453002"/>
            <a:ext cx="280540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0"/>
          <p:cNvSpPr txBox="1">
            <a:spLocks noGrp="1"/>
          </p:cNvSpPr>
          <p:nvPr>
            <p:ph type="sldNum" idx="12"/>
          </p:nvPr>
        </p:nvSpPr>
        <p:spPr>
          <a:xfrm>
            <a:off x="11632162" y="6453002"/>
            <a:ext cx="42920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22"/>
          <p:cNvSpPr txBox="1">
            <a:spLocks noGrp="1"/>
          </p:cNvSpPr>
          <p:nvPr>
            <p:ph type="title"/>
          </p:nvPr>
        </p:nvSpPr>
        <p:spPr>
          <a:xfrm>
            <a:off x="597160" y="553616"/>
            <a:ext cx="3595634" cy="175750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2"/>
          <p:cNvSpPr txBox="1">
            <a:spLocks noGrp="1"/>
          </p:cNvSpPr>
          <p:nvPr>
            <p:ph type="body" idx="1"/>
          </p:nvPr>
        </p:nvSpPr>
        <p:spPr>
          <a:xfrm>
            <a:off x="5134708" y="553616"/>
            <a:ext cx="6279741" cy="5486400"/>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1000"/>
              </a:spcBef>
              <a:spcAft>
                <a:spcPts val="0"/>
              </a:spcAft>
              <a:buClr>
                <a:schemeClr val="dk1"/>
              </a:buClr>
              <a:buSzPts val="2800"/>
              <a:buChar char="•"/>
              <a:defRPr sz="2800"/>
            </a:lvl1pPr>
            <a:lvl2pPr marL="914400" lvl="1" indent="-381000" algn="l">
              <a:lnSpc>
                <a:spcPct val="120000"/>
              </a:lnSpc>
              <a:spcBef>
                <a:spcPts val="500"/>
              </a:spcBef>
              <a:spcAft>
                <a:spcPts val="0"/>
              </a:spcAft>
              <a:buClr>
                <a:schemeClr val="dk1"/>
              </a:buClr>
              <a:buSzPts val="2400"/>
              <a:buChar char="•"/>
              <a:defRPr sz="2400"/>
            </a:lvl2pPr>
            <a:lvl3pPr marL="1371600" lvl="2" indent="-355600" algn="l">
              <a:lnSpc>
                <a:spcPct val="120000"/>
              </a:lnSpc>
              <a:spcBef>
                <a:spcPts val="500"/>
              </a:spcBef>
              <a:spcAft>
                <a:spcPts val="0"/>
              </a:spcAft>
              <a:buClr>
                <a:schemeClr val="dk1"/>
              </a:buClr>
              <a:buSzPts val="2000"/>
              <a:buChar char="•"/>
              <a:defRPr sz="2000"/>
            </a:lvl3pPr>
            <a:lvl4pPr marL="1828800" lvl="3" indent="-342900" algn="l">
              <a:lnSpc>
                <a:spcPct val="120000"/>
              </a:lnSpc>
              <a:spcBef>
                <a:spcPts val="500"/>
              </a:spcBef>
              <a:spcAft>
                <a:spcPts val="0"/>
              </a:spcAft>
              <a:buClr>
                <a:schemeClr val="dk1"/>
              </a:buClr>
              <a:buSzPts val="1800"/>
              <a:buChar char="•"/>
              <a:defRPr sz="1800"/>
            </a:lvl4pPr>
            <a:lvl5pPr marL="2286000" lvl="4" indent="-342900" algn="l">
              <a:lnSpc>
                <a:spcPct val="120000"/>
              </a:lnSpc>
              <a:spcBef>
                <a:spcPts val="500"/>
              </a:spcBef>
              <a:spcAft>
                <a:spcPts val="0"/>
              </a:spcAft>
              <a:buClr>
                <a:schemeClr val="dk1"/>
              </a:buClr>
              <a:buSzPts val="1800"/>
              <a:buChar char="•"/>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22"/>
          <p:cNvSpPr txBox="1">
            <a:spLocks noGrp="1"/>
          </p:cNvSpPr>
          <p:nvPr>
            <p:ph type="body" idx="2"/>
          </p:nvPr>
        </p:nvSpPr>
        <p:spPr>
          <a:xfrm>
            <a:off x="597160" y="2311121"/>
            <a:ext cx="3595634" cy="3728895"/>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dk1"/>
              </a:buClr>
              <a:buSzPts val="1800"/>
              <a:buNone/>
              <a:defRPr sz="1800"/>
            </a:lvl1pPr>
            <a:lvl2pPr marL="914400" lvl="1" indent="-228600" algn="l">
              <a:lnSpc>
                <a:spcPct val="120000"/>
              </a:lnSpc>
              <a:spcBef>
                <a:spcPts val="500"/>
              </a:spcBef>
              <a:spcAft>
                <a:spcPts val="0"/>
              </a:spcAft>
              <a:buClr>
                <a:schemeClr val="dk1"/>
              </a:buClr>
              <a:buSzPts val="1400"/>
              <a:buNone/>
              <a:defRPr sz="1400"/>
            </a:lvl2pPr>
            <a:lvl3pPr marL="1371600" lvl="2" indent="-228600" algn="l">
              <a:lnSpc>
                <a:spcPct val="120000"/>
              </a:lnSpc>
              <a:spcBef>
                <a:spcPts val="500"/>
              </a:spcBef>
              <a:spcAft>
                <a:spcPts val="0"/>
              </a:spcAft>
              <a:buClr>
                <a:schemeClr val="dk1"/>
              </a:buClr>
              <a:buSzPts val="1200"/>
              <a:buNone/>
              <a:defRPr sz="1200"/>
            </a:lvl3pPr>
            <a:lvl4pPr marL="1828800" lvl="3" indent="-228600" algn="l">
              <a:lnSpc>
                <a:spcPct val="120000"/>
              </a:lnSpc>
              <a:spcBef>
                <a:spcPts val="500"/>
              </a:spcBef>
              <a:spcAft>
                <a:spcPts val="0"/>
              </a:spcAft>
              <a:buClr>
                <a:schemeClr val="dk1"/>
              </a:buClr>
              <a:buSzPts val="1000"/>
              <a:buNone/>
              <a:defRPr sz="1000"/>
            </a:lvl4pPr>
            <a:lvl5pPr marL="2286000" lvl="4" indent="-228600" algn="l">
              <a:lnSpc>
                <a:spcPct val="12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22"/>
          <p:cNvSpPr txBox="1">
            <a:spLocks noGrp="1"/>
          </p:cNvSpPr>
          <p:nvPr>
            <p:ph type="dt" idx="10"/>
          </p:nvPr>
        </p:nvSpPr>
        <p:spPr>
          <a:xfrm>
            <a:off x="137160" y="6453002"/>
            <a:ext cx="349431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2"/>
          <p:cNvSpPr txBox="1">
            <a:spLocks noGrp="1"/>
          </p:cNvSpPr>
          <p:nvPr>
            <p:ph type="ftr" idx="11"/>
          </p:nvPr>
        </p:nvSpPr>
        <p:spPr>
          <a:xfrm>
            <a:off x="8876521" y="6453002"/>
            <a:ext cx="280540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2"/>
          <p:cNvSpPr txBox="1">
            <a:spLocks noGrp="1"/>
          </p:cNvSpPr>
          <p:nvPr>
            <p:ph type="sldNum" idx="12"/>
          </p:nvPr>
        </p:nvSpPr>
        <p:spPr>
          <a:xfrm>
            <a:off x="11632162" y="6453002"/>
            <a:ext cx="42920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612648" y="548640"/>
            <a:ext cx="10653578" cy="113225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612647" y="1715532"/>
            <a:ext cx="10653579" cy="4593828"/>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12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4"/>
          <p:cNvSpPr txBox="1">
            <a:spLocks noGrp="1"/>
          </p:cNvSpPr>
          <p:nvPr>
            <p:ph type="dt" idx="10"/>
          </p:nvPr>
        </p:nvSpPr>
        <p:spPr>
          <a:xfrm>
            <a:off x="137160" y="6453002"/>
            <a:ext cx="3494314"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4"/>
          <p:cNvSpPr txBox="1">
            <a:spLocks noGrp="1"/>
          </p:cNvSpPr>
          <p:nvPr>
            <p:ph type="ftr" idx="11"/>
          </p:nvPr>
        </p:nvSpPr>
        <p:spPr>
          <a:xfrm>
            <a:off x="8876521" y="6453002"/>
            <a:ext cx="2805405"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4"/>
          <p:cNvSpPr txBox="1">
            <a:spLocks noGrp="1"/>
          </p:cNvSpPr>
          <p:nvPr>
            <p:ph type="sldNum" idx="12"/>
          </p:nvPr>
        </p:nvSpPr>
        <p:spPr>
          <a:xfrm>
            <a:off x="11632162" y="6453002"/>
            <a:ext cx="42920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notebooklm.google/"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g322668b3592_0_7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94" name="Google Shape;94;g322668b3592_0_78" descr="hand typing laptop, concept and ideas"/>
          <p:cNvPicPr preferRelativeResize="0"/>
          <p:nvPr/>
        </p:nvPicPr>
        <p:blipFill rotWithShape="1">
          <a:blip r:embed="rId3">
            <a:alphaModFix/>
          </a:blip>
          <a:srcRect l="15597" r="20398"/>
          <a:stretch/>
        </p:blipFill>
        <p:spPr>
          <a:xfrm>
            <a:off x="20" y="1"/>
            <a:ext cx="6575590" cy="6858000"/>
          </a:xfrm>
          <a:prstGeom prst="rect">
            <a:avLst/>
          </a:prstGeom>
          <a:noFill/>
          <a:ln>
            <a:noFill/>
          </a:ln>
        </p:spPr>
      </p:pic>
      <p:sp>
        <p:nvSpPr>
          <p:cNvPr id="95" name="Google Shape;95;g322668b3592_0_78"/>
          <p:cNvSpPr txBox="1">
            <a:spLocks noGrp="1"/>
          </p:cNvSpPr>
          <p:nvPr>
            <p:ph type="ctrTitle"/>
          </p:nvPr>
        </p:nvSpPr>
        <p:spPr>
          <a:xfrm>
            <a:off x="6786575" y="339325"/>
            <a:ext cx="5179200" cy="5214900"/>
          </a:xfrm>
          <a:prstGeom prst="rect">
            <a:avLst/>
          </a:prstGeom>
          <a:noFill/>
          <a:ln>
            <a:noFill/>
          </a:ln>
        </p:spPr>
        <p:txBody>
          <a:bodyPr spcFirstLastPara="1" wrap="square" lIns="91425" tIns="45700" rIns="91425" bIns="45700" anchor="b" anchorCtr="0">
            <a:normAutofit/>
          </a:bodyPr>
          <a:lstStyle/>
          <a:p>
            <a:pPr marL="0" lvl="0" indent="0" algn="just" rtl="0">
              <a:lnSpc>
                <a:spcPct val="90000"/>
              </a:lnSpc>
              <a:spcBef>
                <a:spcPts val="0"/>
              </a:spcBef>
              <a:spcAft>
                <a:spcPts val="0"/>
              </a:spcAft>
              <a:buClr>
                <a:schemeClr val="dk1"/>
              </a:buClr>
              <a:buSzPts val="4600"/>
              <a:buFont typeface="Arial"/>
              <a:buNone/>
            </a:pPr>
            <a:r>
              <a:rPr lang="en-GB" sz="7300">
                <a:solidFill>
                  <a:srgbClr val="434343"/>
                </a:solidFill>
              </a:rPr>
              <a:t>Lesson Resources and GenAI</a:t>
            </a:r>
            <a:endParaRPr sz="6700">
              <a:solidFill>
                <a:srgbClr val="434343"/>
              </a:solidFill>
            </a:endParaRPr>
          </a:p>
        </p:txBody>
      </p:sp>
      <p:sp>
        <p:nvSpPr>
          <p:cNvPr id="96" name="Google Shape;96;g322668b3592_0_78"/>
          <p:cNvSpPr txBox="1">
            <a:spLocks noGrp="1"/>
          </p:cNvSpPr>
          <p:nvPr>
            <p:ph type="subTitle" idx="1"/>
          </p:nvPr>
        </p:nvSpPr>
        <p:spPr>
          <a:xfrm>
            <a:off x="7168896" y="4731337"/>
            <a:ext cx="4206300" cy="11847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18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400"/>
                                        <p:tgtEl>
                                          <p:spTgt spid="95"/>
                                        </p:tgtEl>
                                      </p:cBhvr>
                                    </p:animEffect>
                                  </p:childTnLst>
                                </p:cTn>
                              </p:par>
                              <p:par>
                                <p:cTn id="8" presetID="10" presetClass="entr" presetSubtype="0" fill="hold" nodeType="withEffect">
                                  <p:stCondLst>
                                    <p:cond delay="2000"/>
                                  </p:stCondLst>
                                  <p:childTnLst>
                                    <p:set>
                                      <p:cBhvr>
                                        <p:cTn id="9" dur="1" fill="hold">
                                          <p:stCondLst>
                                            <p:cond delay="0"/>
                                          </p:stCondLst>
                                        </p:cTn>
                                        <p:tgtEl>
                                          <p:spTgt spid="96">
                                            <p:txEl>
                                              <p:pRg st="0" end="0"/>
                                            </p:txEl>
                                          </p:spTgt>
                                        </p:tgtEl>
                                        <p:attrNameLst>
                                          <p:attrName>style.visibility</p:attrName>
                                        </p:attrNameLst>
                                      </p:cBhvr>
                                      <p:to>
                                        <p:strVal val="visible"/>
                                      </p:to>
                                    </p:set>
                                    <p:animEffect transition="in" filter="fade">
                                      <p:cBhvr>
                                        <p:cTn id="10" dur="400"/>
                                        <p:tgtEl>
                                          <p:spTgt spid="96">
                                            <p:txEl>
                                              <p:pRg st="0" end="0"/>
                                            </p:txEl>
                                          </p:spTgt>
                                        </p:tgtEl>
                                      </p:cBhvr>
                                    </p:animEffect>
                                  </p:childTnLst>
                                </p:cTn>
                              </p:par>
                              <p:par>
                                <p:cTn id="11" presetID="10" presetClass="entr" presetSubtype="0" fill="hold" nodeType="withEffect">
                                  <p:stCondLst>
                                    <p:cond delay="25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25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
        <p:cNvGrpSpPr/>
        <p:nvPr/>
      </p:nvGrpSpPr>
      <p:grpSpPr>
        <a:xfrm>
          <a:off x="0" y="0"/>
          <a:ext cx="0" cy="0"/>
          <a:chOff x="0" y="0"/>
          <a:chExt cx="0" cy="0"/>
        </a:xfrm>
      </p:grpSpPr>
      <p:sp>
        <p:nvSpPr>
          <p:cNvPr id="167" name="Google Shape;167;g339b92bd3a6_0_28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8" name="Google Shape;168;g339b92bd3a6_0_287" descr="close up Artificial Intelligence technology brain for backgrounds"/>
          <p:cNvPicPr preferRelativeResize="0">
            <a:picLocks noGrp="1"/>
          </p:cNvPicPr>
          <p:nvPr>
            <p:ph type="body" idx="1"/>
          </p:nvPr>
        </p:nvPicPr>
        <p:blipFill rotWithShape="1">
          <a:blip r:embed="rId3">
            <a:alphaModFix/>
          </a:blip>
          <a:srcRect l="37971" r="-6"/>
          <a:stretch/>
        </p:blipFill>
        <p:spPr>
          <a:xfrm>
            <a:off x="5818632" y="-1"/>
            <a:ext cx="6373500" cy="6858000"/>
          </a:xfrm>
          <a:prstGeom prst="rect">
            <a:avLst/>
          </a:prstGeom>
          <a:noFill/>
          <a:ln>
            <a:noFill/>
          </a:ln>
        </p:spPr>
      </p:pic>
      <p:sp>
        <p:nvSpPr>
          <p:cNvPr id="169" name="Google Shape;169;g339b92bd3a6_0_287"/>
          <p:cNvSpPr txBox="1">
            <a:spLocks noGrp="1"/>
          </p:cNvSpPr>
          <p:nvPr>
            <p:ph type="title"/>
          </p:nvPr>
        </p:nvSpPr>
        <p:spPr>
          <a:xfrm>
            <a:off x="0" y="2"/>
            <a:ext cx="4361700" cy="797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GB" b="1">
                <a:solidFill>
                  <a:schemeClr val="dk1"/>
                </a:solidFill>
                <a:latin typeface="Arial"/>
                <a:ea typeface="Arial"/>
                <a:cs typeface="Arial"/>
                <a:sym typeface="Arial"/>
              </a:rPr>
              <a:t>What is GenAI?</a:t>
            </a:r>
            <a:endParaRPr/>
          </a:p>
        </p:txBody>
      </p:sp>
      <p:sp>
        <p:nvSpPr>
          <p:cNvPr id="170" name="Google Shape;170;g339b92bd3a6_0_287"/>
          <p:cNvSpPr txBox="1">
            <a:spLocks noGrp="1"/>
          </p:cNvSpPr>
          <p:nvPr>
            <p:ph type="body" idx="2"/>
          </p:nvPr>
        </p:nvSpPr>
        <p:spPr>
          <a:xfrm>
            <a:off x="184750" y="922800"/>
            <a:ext cx="5561700" cy="5386500"/>
          </a:xfrm>
          <a:prstGeom prst="rect">
            <a:avLst/>
          </a:prstGeom>
          <a:noFill/>
          <a:ln>
            <a:noFill/>
          </a:ln>
        </p:spPr>
        <p:txBody>
          <a:bodyPr spcFirstLastPara="1" wrap="square" lIns="91425" tIns="45700" rIns="91425" bIns="45700" anchor="t" anchorCtr="0">
            <a:noAutofit/>
          </a:bodyPr>
          <a:lstStyle/>
          <a:p>
            <a:pPr marL="0" lvl="1" indent="0" algn="l" rtl="0">
              <a:lnSpc>
                <a:spcPct val="120000"/>
              </a:lnSpc>
              <a:spcBef>
                <a:spcPts val="500"/>
              </a:spcBef>
              <a:spcAft>
                <a:spcPts val="0"/>
              </a:spcAft>
              <a:buClr>
                <a:schemeClr val="dk1"/>
              </a:buClr>
              <a:buSzPts val="1400"/>
              <a:buNone/>
            </a:pPr>
            <a:r>
              <a:rPr lang="en-GB" sz="3600"/>
              <a:t>Generative AI, a specific branch of AI, can "automatically generate content in response to prompts written in natural-language conversational interfaces" (UNESCO, 2023)</a:t>
            </a:r>
            <a:endParaRPr sz="36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25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sp>
        <p:nvSpPr>
          <p:cNvPr id="176" name="Google Shape;176;g322668b3592_0_1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7" name="Google Shape;177;g322668b3592_0_17"/>
          <p:cNvSpPr txBox="1">
            <a:spLocks noGrp="1"/>
          </p:cNvSpPr>
          <p:nvPr>
            <p:ph type="title"/>
          </p:nvPr>
        </p:nvSpPr>
        <p:spPr>
          <a:xfrm>
            <a:off x="100175" y="292300"/>
            <a:ext cx="5716200" cy="728100"/>
          </a:xfrm>
          <a:prstGeom prst="rect">
            <a:avLst/>
          </a:prstGeom>
          <a:noFill/>
          <a:ln>
            <a:noFill/>
          </a:ln>
        </p:spPr>
        <p:txBody>
          <a:bodyPr spcFirstLastPara="1" wrap="square" lIns="91425" tIns="45700" rIns="91425" bIns="45700" anchor="b" anchorCtr="0">
            <a:noAutofit/>
          </a:bodyPr>
          <a:lstStyle/>
          <a:p>
            <a:pPr marL="0" lvl="0" indent="0" algn="just" rtl="0">
              <a:lnSpc>
                <a:spcPct val="115000"/>
              </a:lnSpc>
              <a:spcBef>
                <a:spcPts val="1600"/>
              </a:spcBef>
              <a:spcAft>
                <a:spcPts val="0"/>
              </a:spcAft>
              <a:buSzPts val="1800"/>
              <a:buNone/>
            </a:pPr>
            <a:r>
              <a:rPr lang="en-GB" sz="5900">
                <a:solidFill>
                  <a:srgbClr val="434343"/>
                </a:solidFill>
                <a:latin typeface="Roboto"/>
                <a:ea typeface="Roboto"/>
                <a:cs typeface="Roboto"/>
                <a:sym typeface="Roboto"/>
              </a:rPr>
              <a:t>Session Plan</a:t>
            </a:r>
            <a:endParaRPr sz="5900">
              <a:solidFill>
                <a:srgbClr val="434343"/>
              </a:solidFill>
              <a:latin typeface="Roboto"/>
              <a:ea typeface="Roboto"/>
              <a:cs typeface="Roboto"/>
              <a:sym typeface="Roboto"/>
            </a:endParaRPr>
          </a:p>
        </p:txBody>
      </p:sp>
      <p:pic>
        <p:nvPicPr>
          <p:cNvPr id="178" name="Google Shape;178;g322668b3592_0_17" descr="Computer code representation."/>
          <p:cNvPicPr preferRelativeResize="0">
            <a:picLocks noGrp="1"/>
          </p:cNvPicPr>
          <p:nvPr>
            <p:ph type="body" idx="1"/>
          </p:nvPr>
        </p:nvPicPr>
        <p:blipFill rotWithShape="1">
          <a:blip r:embed="rId3">
            <a:alphaModFix/>
          </a:blip>
          <a:srcRect l="28635" r="16716"/>
          <a:stretch/>
        </p:blipFill>
        <p:spPr>
          <a:xfrm>
            <a:off x="6407225" y="0"/>
            <a:ext cx="5784600" cy="6858000"/>
          </a:xfrm>
          <a:prstGeom prst="rect">
            <a:avLst/>
          </a:prstGeom>
          <a:noFill/>
          <a:ln>
            <a:noFill/>
          </a:ln>
        </p:spPr>
      </p:pic>
      <p:sp>
        <p:nvSpPr>
          <p:cNvPr id="179" name="Google Shape;179;g322668b3592_0_17"/>
          <p:cNvSpPr txBox="1"/>
          <p:nvPr/>
        </p:nvSpPr>
        <p:spPr>
          <a:xfrm>
            <a:off x="153925" y="1173700"/>
            <a:ext cx="5854800" cy="4810200"/>
          </a:xfrm>
          <a:prstGeom prst="rect">
            <a:avLst/>
          </a:prstGeom>
          <a:noFill/>
          <a:ln>
            <a:noFill/>
          </a:ln>
        </p:spPr>
        <p:txBody>
          <a:bodyPr spcFirstLastPara="1" wrap="square" lIns="91425" tIns="91425" rIns="91425" bIns="91425" anchor="t" anchorCtr="0">
            <a:noAutofit/>
          </a:bodyPr>
          <a:lstStyle/>
          <a:p>
            <a:pPr marL="457200" marR="0" lvl="0" indent="-457200" algn="l" rtl="0">
              <a:lnSpc>
                <a:spcPct val="100000"/>
              </a:lnSpc>
              <a:spcBef>
                <a:spcPts val="0"/>
              </a:spcBef>
              <a:spcAft>
                <a:spcPts val="0"/>
              </a:spcAft>
              <a:buClr>
                <a:srgbClr val="434343"/>
              </a:buClr>
              <a:buSzPts val="4100"/>
              <a:buFont typeface="Roboto"/>
              <a:buChar char="-"/>
            </a:pPr>
            <a:r>
              <a:rPr lang="en-GB" sz="4100" b="0" i="0" u="none" strike="noStrike" cap="none">
                <a:solidFill>
                  <a:srgbClr val="434343"/>
                </a:solidFill>
                <a:latin typeface="Roboto"/>
                <a:ea typeface="Roboto"/>
                <a:cs typeface="Roboto"/>
                <a:sym typeface="Roboto"/>
              </a:rPr>
              <a:t>Introduction to Google NotebookLM</a:t>
            </a:r>
            <a:endParaRPr sz="4100" b="0" i="0" u="none" strike="noStrike" cap="none">
              <a:solidFill>
                <a:srgbClr val="434343"/>
              </a:solidFill>
              <a:latin typeface="Roboto"/>
              <a:ea typeface="Roboto"/>
              <a:cs typeface="Roboto"/>
              <a:sym typeface="Roboto"/>
            </a:endParaRPr>
          </a:p>
          <a:p>
            <a:pPr marL="457200" marR="0" lvl="0" indent="0" algn="l" rtl="0">
              <a:lnSpc>
                <a:spcPct val="100000"/>
              </a:lnSpc>
              <a:spcBef>
                <a:spcPts val="0"/>
              </a:spcBef>
              <a:spcAft>
                <a:spcPts val="0"/>
              </a:spcAft>
              <a:buClr>
                <a:srgbClr val="000000"/>
              </a:buClr>
              <a:buSzPts val="4100"/>
              <a:buFont typeface="Arial"/>
              <a:buNone/>
            </a:pPr>
            <a:r>
              <a:rPr lang="en-GB" sz="4100" b="0" i="0" u="none" strike="noStrike" cap="none">
                <a:solidFill>
                  <a:srgbClr val="434343"/>
                </a:solidFill>
                <a:latin typeface="Roboto"/>
                <a:ea typeface="Roboto"/>
                <a:cs typeface="Roboto"/>
                <a:sym typeface="Roboto"/>
              </a:rPr>
              <a:t> </a:t>
            </a:r>
            <a:endParaRPr sz="4100" b="0" i="0" u="none" strike="noStrike" cap="none">
              <a:solidFill>
                <a:srgbClr val="434343"/>
              </a:solidFill>
              <a:latin typeface="Roboto"/>
              <a:ea typeface="Roboto"/>
              <a:cs typeface="Roboto"/>
              <a:sym typeface="Roboto"/>
            </a:endParaRPr>
          </a:p>
          <a:p>
            <a:pPr marL="457200" marR="0" lvl="0" indent="-457200" algn="l" rtl="0">
              <a:lnSpc>
                <a:spcPct val="100000"/>
              </a:lnSpc>
              <a:spcBef>
                <a:spcPts val="0"/>
              </a:spcBef>
              <a:spcAft>
                <a:spcPts val="0"/>
              </a:spcAft>
              <a:buClr>
                <a:srgbClr val="434343"/>
              </a:buClr>
              <a:buSzPts val="4100"/>
              <a:buFont typeface="Roboto"/>
              <a:buChar char="-"/>
            </a:pPr>
            <a:r>
              <a:rPr lang="en-GB" sz="4100" b="0" i="0" u="none" strike="noStrike" cap="none">
                <a:solidFill>
                  <a:srgbClr val="434343"/>
                </a:solidFill>
                <a:latin typeface="Roboto"/>
                <a:ea typeface="Roboto"/>
                <a:cs typeface="Roboto"/>
                <a:sym typeface="Roboto"/>
              </a:rPr>
              <a:t>Few more ideas for how to use ChatGPT  </a:t>
            </a:r>
            <a:endParaRPr sz="4100" b="0" i="0" u="none" strike="noStrike" cap="none">
              <a:solidFill>
                <a:srgbClr val="434343"/>
              </a:solidFill>
              <a:latin typeface="Roboto"/>
              <a:ea typeface="Roboto"/>
              <a:cs typeface="Roboto"/>
              <a:sym typeface="Roboto"/>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sp>
        <p:nvSpPr>
          <p:cNvPr id="185" name="Google Shape;185;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6" name="Google Shape;186;p1"/>
          <p:cNvSpPr txBox="1">
            <a:spLocks noGrp="1"/>
          </p:cNvSpPr>
          <p:nvPr>
            <p:ph type="ctrTitle"/>
          </p:nvPr>
        </p:nvSpPr>
        <p:spPr>
          <a:xfrm>
            <a:off x="6970700" y="940050"/>
            <a:ext cx="5154000" cy="2676300"/>
          </a:xfrm>
          <a:prstGeom prst="rect">
            <a:avLst/>
          </a:prstGeom>
          <a:noFill/>
          <a:ln>
            <a:noFill/>
          </a:ln>
        </p:spPr>
        <p:txBody>
          <a:bodyPr spcFirstLastPara="1" wrap="square" lIns="91425" tIns="45700" rIns="91425" bIns="45700" anchor="b" anchorCtr="0">
            <a:noAutofit/>
          </a:bodyPr>
          <a:lstStyle/>
          <a:p>
            <a:pPr marL="0" lvl="0" indent="0" algn="just" rtl="0">
              <a:lnSpc>
                <a:spcPct val="90000"/>
              </a:lnSpc>
              <a:spcBef>
                <a:spcPts val="0"/>
              </a:spcBef>
              <a:spcAft>
                <a:spcPts val="0"/>
              </a:spcAft>
              <a:buClr>
                <a:schemeClr val="dk1"/>
              </a:buClr>
              <a:buSzPts val="4600"/>
              <a:buFont typeface="Arial"/>
              <a:buNone/>
            </a:pPr>
            <a:r>
              <a:rPr lang="en-GB" sz="6700">
                <a:solidFill>
                  <a:srgbClr val="434343"/>
                </a:solidFill>
                <a:latin typeface="Roboto"/>
                <a:ea typeface="Roboto"/>
                <a:cs typeface="Roboto"/>
                <a:sym typeface="Roboto"/>
              </a:rPr>
              <a:t>Introduction to Google</a:t>
            </a:r>
            <a:endParaRPr sz="6700">
              <a:solidFill>
                <a:srgbClr val="434343"/>
              </a:solidFill>
              <a:latin typeface="Roboto"/>
              <a:ea typeface="Roboto"/>
              <a:cs typeface="Roboto"/>
              <a:sym typeface="Roboto"/>
            </a:endParaRPr>
          </a:p>
          <a:p>
            <a:pPr marL="0" lvl="0" indent="0" algn="just" rtl="0">
              <a:lnSpc>
                <a:spcPct val="90000"/>
              </a:lnSpc>
              <a:spcBef>
                <a:spcPts val="0"/>
              </a:spcBef>
              <a:spcAft>
                <a:spcPts val="0"/>
              </a:spcAft>
              <a:buClr>
                <a:schemeClr val="dk1"/>
              </a:buClr>
              <a:buSzPts val="4600"/>
              <a:buFont typeface="Arial"/>
              <a:buNone/>
            </a:pPr>
            <a:r>
              <a:rPr lang="en-GB" sz="6700">
                <a:solidFill>
                  <a:srgbClr val="434343"/>
                </a:solidFill>
                <a:latin typeface="Roboto"/>
                <a:ea typeface="Roboto"/>
                <a:cs typeface="Roboto"/>
                <a:sym typeface="Roboto"/>
              </a:rPr>
              <a:t>NotebookLM</a:t>
            </a:r>
            <a:endParaRPr sz="6700">
              <a:solidFill>
                <a:srgbClr val="434343"/>
              </a:solidFill>
              <a:latin typeface="Roboto"/>
              <a:ea typeface="Roboto"/>
              <a:cs typeface="Roboto"/>
              <a:sym typeface="Roboto"/>
            </a:endParaRPr>
          </a:p>
        </p:txBody>
      </p:sp>
      <p:pic>
        <p:nvPicPr>
          <p:cNvPr id="187" name="Google Shape;187;p1"/>
          <p:cNvPicPr preferRelativeResize="0"/>
          <p:nvPr/>
        </p:nvPicPr>
        <p:blipFill rotWithShape="1">
          <a:blip r:embed="rId3">
            <a:alphaModFix/>
          </a:blip>
          <a:srcRect/>
          <a:stretch/>
        </p:blipFill>
        <p:spPr>
          <a:xfrm>
            <a:off x="0" y="0"/>
            <a:ext cx="6970702"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4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
        <p:cNvGrpSpPr/>
        <p:nvPr/>
      </p:nvGrpSpPr>
      <p:grpSpPr>
        <a:xfrm>
          <a:off x="0" y="0"/>
          <a:ext cx="0" cy="0"/>
          <a:chOff x="0" y="0"/>
          <a:chExt cx="0" cy="0"/>
        </a:xfrm>
      </p:grpSpPr>
      <p:sp>
        <p:nvSpPr>
          <p:cNvPr id="193" name="Google Shape;193;g2d6d19358e6_0_0"/>
          <p:cNvSpPr/>
          <p:nvPr/>
        </p:nvSpPr>
        <p:spPr>
          <a:xfrm>
            <a:off x="0" y="2086775"/>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94" name="Google Shape;194;g2d6d19358e6_0_0" descr="Angle view of circuit shaped like a brain"/>
          <p:cNvPicPr preferRelativeResize="0">
            <a:picLocks noGrp="1"/>
          </p:cNvPicPr>
          <p:nvPr>
            <p:ph type="body" idx="1"/>
          </p:nvPr>
        </p:nvPicPr>
        <p:blipFill rotWithShape="1">
          <a:blip r:embed="rId3">
            <a:alphaModFix/>
          </a:blip>
          <a:srcRect l="11507" r="9942"/>
          <a:stretch/>
        </p:blipFill>
        <p:spPr>
          <a:xfrm>
            <a:off x="0" y="0"/>
            <a:ext cx="5555100" cy="6858000"/>
          </a:xfrm>
          <a:prstGeom prst="rect">
            <a:avLst/>
          </a:prstGeom>
          <a:noFill/>
          <a:ln>
            <a:noFill/>
          </a:ln>
        </p:spPr>
      </p:pic>
      <p:sp>
        <p:nvSpPr>
          <p:cNvPr id="195" name="Google Shape;195;g2d6d19358e6_0_0"/>
          <p:cNvSpPr txBox="1">
            <a:spLocks noGrp="1"/>
          </p:cNvSpPr>
          <p:nvPr>
            <p:ph type="title"/>
          </p:nvPr>
        </p:nvSpPr>
        <p:spPr>
          <a:xfrm>
            <a:off x="5623825" y="708975"/>
            <a:ext cx="6486900" cy="5769900"/>
          </a:xfrm>
          <a:prstGeom prst="rect">
            <a:avLst/>
          </a:prstGeom>
          <a:noFill/>
          <a:ln>
            <a:noFill/>
          </a:ln>
        </p:spPr>
        <p:txBody>
          <a:bodyPr spcFirstLastPara="1" wrap="square" lIns="91425" tIns="45700" rIns="91425" bIns="45700" anchor="b" anchorCtr="0">
            <a:noAutofit/>
          </a:bodyPr>
          <a:lstStyle/>
          <a:p>
            <a:pPr marL="0" lvl="0" indent="0" algn="just" rtl="0">
              <a:lnSpc>
                <a:spcPct val="90000"/>
              </a:lnSpc>
              <a:spcBef>
                <a:spcPts val="0"/>
              </a:spcBef>
              <a:spcAft>
                <a:spcPts val="0"/>
              </a:spcAft>
              <a:buSzPts val="1800"/>
              <a:buNone/>
            </a:pPr>
            <a:endParaRPr sz="5000">
              <a:solidFill>
                <a:srgbClr val="263238"/>
              </a:solidFill>
              <a:highlight>
                <a:srgbClr val="FFFFFF"/>
              </a:highlight>
              <a:latin typeface="Roboto"/>
              <a:ea typeface="Roboto"/>
              <a:cs typeface="Roboto"/>
              <a:sym typeface="Roboto"/>
            </a:endParaRPr>
          </a:p>
          <a:p>
            <a:pPr marL="0" lvl="0" indent="0" algn="just" rtl="0">
              <a:lnSpc>
                <a:spcPct val="90000"/>
              </a:lnSpc>
              <a:spcBef>
                <a:spcPts val="0"/>
              </a:spcBef>
              <a:spcAft>
                <a:spcPts val="0"/>
              </a:spcAft>
              <a:buSzPts val="1800"/>
              <a:buNone/>
            </a:pPr>
            <a:endParaRPr sz="5000">
              <a:solidFill>
                <a:srgbClr val="263238"/>
              </a:solidFill>
              <a:highlight>
                <a:srgbClr val="FFFFFF"/>
              </a:highlight>
              <a:latin typeface="Roboto"/>
              <a:ea typeface="Roboto"/>
              <a:cs typeface="Roboto"/>
              <a:sym typeface="Roboto"/>
            </a:endParaRPr>
          </a:p>
          <a:p>
            <a:pPr marL="0" lvl="0" indent="0" algn="just" rtl="0">
              <a:lnSpc>
                <a:spcPct val="90000"/>
              </a:lnSpc>
              <a:spcBef>
                <a:spcPts val="0"/>
              </a:spcBef>
              <a:spcAft>
                <a:spcPts val="0"/>
              </a:spcAft>
              <a:buSzPts val="1800"/>
              <a:buNone/>
            </a:pPr>
            <a:endParaRPr sz="5000">
              <a:solidFill>
                <a:srgbClr val="263238"/>
              </a:solidFill>
              <a:highlight>
                <a:srgbClr val="FFFFFF"/>
              </a:highlight>
              <a:latin typeface="Roboto"/>
              <a:ea typeface="Roboto"/>
              <a:cs typeface="Roboto"/>
              <a:sym typeface="Roboto"/>
            </a:endParaRPr>
          </a:p>
          <a:p>
            <a:pPr marL="0" lvl="0" indent="0" algn="just" rtl="0">
              <a:lnSpc>
                <a:spcPct val="90000"/>
              </a:lnSpc>
              <a:spcBef>
                <a:spcPts val="0"/>
              </a:spcBef>
              <a:spcAft>
                <a:spcPts val="0"/>
              </a:spcAft>
              <a:buSzPts val="1800"/>
              <a:buNone/>
            </a:pPr>
            <a:endParaRPr sz="5000">
              <a:solidFill>
                <a:srgbClr val="263238"/>
              </a:solidFill>
              <a:highlight>
                <a:srgbClr val="FFFFFF"/>
              </a:highlight>
              <a:latin typeface="Roboto"/>
              <a:ea typeface="Roboto"/>
              <a:cs typeface="Roboto"/>
              <a:sym typeface="Roboto"/>
            </a:endParaRPr>
          </a:p>
          <a:p>
            <a:pPr marL="0" lvl="0" indent="0" algn="just" rtl="0">
              <a:lnSpc>
                <a:spcPct val="90000"/>
              </a:lnSpc>
              <a:spcBef>
                <a:spcPts val="0"/>
              </a:spcBef>
              <a:spcAft>
                <a:spcPts val="0"/>
              </a:spcAft>
              <a:buSzPts val="1800"/>
              <a:buNone/>
            </a:pPr>
            <a:endParaRPr sz="5000">
              <a:solidFill>
                <a:srgbClr val="263238"/>
              </a:solidFill>
              <a:highlight>
                <a:srgbClr val="FFFFFF"/>
              </a:highlight>
              <a:latin typeface="Roboto"/>
              <a:ea typeface="Roboto"/>
              <a:cs typeface="Roboto"/>
              <a:sym typeface="Roboto"/>
            </a:endParaRPr>
          </a:p>
          <a:p>
            <a:pPr marL="0" lvl="0" indent="0" algn="just" rtl="0">
              <a:lnSpc>
                <a:spcPct val="90000"/>
              </a:lnSpc>
              <a:spcBef>
                <a:spcPts val="0"/>
              </a:spcBef>
              <a:spcAft>
                <a:spcPts val="0"/>
              </a:spcAft>
              <a:buSzPts val="1800"/>
              <a:buNone/>
            </a:pPr>
            <a:r>
              <a:rPr lang="en-GB" sz="5100">
                <a:solidFill>
                  <a:srgbClr val="434343"/>
                </a:solidFill>
                <a:highlight>
                  <a:srgbClr val="FFFFFF"/>
                </a:highlight>
                <a:latin typeface="Roboto"/>
                <a:ea typeface="Roboto"/>
                <a:cs typeface="Roboto"/>
                <a:sym typeface="Roboto"/>
              </a:rPr>
              <a:t>Why am I focusing on Google NotebookLM?</a:t>
            </a:r>
            <a:endParaRPr sz="5100">
              <a:solidFill>
                <a:srgbClr val="434343"/>
              </a:solidFill>
              <a:highlight>
                <a:srgbClr val="FFFFFF"/>
              </a:highlight>
              <a:latin typeface="Roboto"/>
              <a:ea typeface="Roboto"/>
              <a:cs typeface="Roboto"/>
              <a:sym typeface="Roboto"/>
            </a:endParaRPr>
          </a:p>
          <a:p>
            <a:pPr marL="457200" lvl="0" indent="0" algn="just" rtl="0">
              <a:lnSpc>
                <a:spcPct val="90000"/>
              </a:lnSpc>
              <a:spcBef>
                <a:spcPts val="0"/>
              </a:spcBef>
              <a:spcAft>
                <a:spcPts val="0"/>
              </a:spcAft>
              <a:buSzPts val="1800"/>
              <a:buNone/>
            </a:pPr>
            <a:endParaRPr sz="2600" b="0">
              <a:solidFill>
                <a:srgbClr val="434343"/>
              </a:solidFill>
              <a:highlight>
                <a:srgbClr val="FFFFFF"/>
              </a:highlight>
            </a:endParaRPr>
          </a:p>
          <a:p>
            <a:pPr marL="0" lvl="0" indent="0" algn="just" rtl="0">
              <a:lnSpc>
                <a:spcPct val="90000"/>
              </a:lnSpc>
              <a:spcBef>
                <a:spcPts val="0"/>
              </a:spcBef>
              <a:spcAft>
                <a:spcPts val="0"/>
              </a:spcAft>
              <a:buSzPts val="1800"/>
              <a:buNone/>
            </a:pPr>
            <a:endParaRPr b="0">
              <a:solidFill>
                <a:srgbClr val="434343"/>
              </a:solidFill>
              <a:highlight>
                <a:srgbClr val="FFFFFF"/>
              </a:highlight>
              <a:latin typeface="Roboto"/>
              <a:ea typeface="Roboto"/>
              <a:cs typeface="Roboto"/>
              <a:sym typeface="Roboto"/>
            </a:endParaRPr>
          </a:p>
          <a:p>
            <a:pPr marL="457200" lvl="0" indent="-457200" algn="just" rtl="0">
              <a:lnSpc>
                <a:spcPct val="90000"/>
              </a:lnSpc>
              <a:spcBef>
                <a:spcPts val="0"/>
              </a:spcBef>
              <a:spcAft>
                <a:spcPts val="0"/>
              </a:spcAft>
              <a:buClr>
                <a:srgbClr val="434343"/>
              </a:buClr>
              <a:buSzPts val="3600"/>
              <a:buFont typeface="Roboto"/>
              <a:buChar char="-"/>
            </a:pPr>
            <a:r>
              <a:rPr lang="en-GB" b="0">
                <a:solidFill>
                  <a:srgbClr val="434343"/>
                </a:solidFill>
                <a:highlight>
                  <a:srgbClr val="FFFFFF"/>
                </a:highlight>
                <a:latin typeface="Roboto"/>
                <a:ea typeface="Roboto"/>
                <a:cs typeface="Roboto"/>
                <a:sym typeface="Roboto"/>
              </a:rPr>
              <a:t>You control the sources</a:t>
            </a:r>
            <a:endParaRPr b="0">
              <a:solidFill>
                <a:srgbClr val="434343"/>
              </a:solidFill>
              <a:highlight>
                <a:srgbClr val="FFFFFF"/>
              </a:highlight>
              <a:latin typeface="Roboto"/>
              <a:ea typeface="Roboto"/>
              <a:cs typeface="Roboto"/>
              <a:sym typeface="Roboto"/>
            </a:endParaRPr>
          </a:p>
          <a:p>
            <a:pPr marL="0" lvl="0" indent="0" algn="just" rtl="0">
              <a:lnSpc>
                <a:spcPct val="90000"/>
              </a:lnSpc>
              <a:spcBef>
                <a:spcPts val="0"/>
              </a:spcBef>
              <a:spcAft>
                <a:spcPts val="0"/>
              </a:spcAft>
              <a:buSzPts val="1800"/>
              <a:buNone/>
            </a:pPr>
            <a:endParaRPr b="0">
              <a:solidFill>
                <a:srgbClr val="434343"/>
              </a:solidFill>
              <a:highlight>
                <a:srgbClr val="FFFFFF"/>
              </a:highlight>
              <a:latin typeface="Roboto"/>
              <a:ea typeface="Roboto"/>
              <a:cs typeface="Roboto"/>
              <a:sym typeface="Roboto"/>
            </a:endParaRPr>
          </a:p>
          <a:p>
            <a:pPr marL="457200" lvl="0" indent="-457200" algn="just" rtl="0">
              <a:lnSpc>
                <a:spcPct val="90000"/>
              </a:lnSpc>
              <a:spcBef>
                <a:spcPts val="0"/>
              </a:spcBef>
              <a:spcAft>
                <a:spcPts val="0"/>
              </a:spcAft>
              <a:buClr>
                <a:srgbClr val="434343"/>
              </a:buClr>
              <a:buSzPts val="3600"/>
              <a:buFont typeface="Roboto"/>
              <a:buChar char="-"/>
            </a:pPr>
            <a:r>
              <a:rPr lang="en-GB" b="0">
                <a:solidFill>
                  <a:srgbClr val="434343"/>
                </a:solidFill>
                <a:highlight>
                  <a:srgbClr val="FFFFFF"/>
                </a:highlight>
                <a:latin typeface="Roboto"/>
                <a:ea typeface="Roboto"/>
                <a:cs typeface="Roboto"/>
                <a:sym typeface="Roboto"/>
              </a:rPr>
              <a:t>Clear citations - easier to check</a:t>
            </a:r>
            <a:endParaRPr b="0">
              <a:solidFill>
                <a:srgbClr val="434343"/>
              </a:solidFill>
              <a:highlight>
                <a:srgbClr val="FFFFFF"/>
              </a:highlight>
              <a:latin typeface="Roboto"/>
              <a:ea typeface="Roboto"/>
              <a:cs typeface="Roboto"/>
              <a:sym typeface="Roboto"/>
            </a:endParaRPr>
          </a:p>
          <a:p>
            <a:pPr marL="0" lvl="0" indent="0" algn="just" rtl="0">
              <a:lnSpc>
                <a:spcPct val="90000"/>
              </a:lnSpc>
              <a:spcBef>
                <a:spcPts val="0"/>
              </a:spcBef>
              <a:spcAft>
                <a:spcPts val="0"/>
              </a:spcAft>
              <a:buSzPts val="1800"/>
              <a:buNone/>
            </a:pPr>
            <a:endParaRPr b="0">
              <a:solidFill>
                <a:srgbClr val="434343"/>
              </a:solidFill>
              <a:highlight>
                <a:srgbClr val="FFFFFF"/>
              </a:highlight>
              <a:latin typeface="Roboto"/>
              <a:ea typeface="Roboto"/>
              <a:cs typeface="Roboto"/>
              <a:sym typeface="Roboto"/>
            </a:endParaRPr>
          </a:p>
          <a:p>
            <a:pPr marL="457200" lvl="0" indent="-457200" algn="just" rtl="0">
              <a:lnSpc>
                <a:spcPct val="90000"/>
              </a:lnSpc>
              <a:spcBef>
                <a:spcPts val="0"/>
              </a:spcBef>
              <a:spcAft>
                <a:spcPts val="0"/>
              </a:spcAft>
              <a:buClr>
                <a:srgbClr val="434343"/>
              </a:buClr>
              <a:buSzPts val="3600"/>
              <a:buFont typeface="Roboto"/>
              <a:buChar char="-"/>
            </a:pPr>
            <a:r>
              <a:rPr lang="en-GB" b="0">
                <a:solidFill>
                  <a:srgbClr val="434343"/>
                </a:solidFill>
                <a:highlight>
                  <a:srgbClr val="FFFFFF"/>
                </a:highlight>
                <a:latin typeface="Roboto"/>
                <a:ea typeface="Roboto"/>
                <a:cs typeface="Roboto"/>
                <a:sym typeface="Roboto"/>
              </a:rPr>
              <a:t>Multimodal</a:t>
            </a:r>
            <a:endParaRPr b="0">
              <a:solidFill>
                <a:srgbClr val="434343"/>
              </a:solidFill>
              <a:highlight>
                <a:srgbClr val="FFFFFF"/>
              </a:highlight>
              <a:latin typeface="Roboto"/>
              <a:ea typeface="Roboto"/>
              <a:cs typeface="Roboto"/>
              <a:sym typeface="Roboto"/>
            </a:endParaRPr>
          </a:p>
          <a:p>
            <a:pPr marL="0" lvl="0" indent="0" algn="just" rtl="0">
              <a:lnSpc>
                <a:spcPct val="90000"/>
              </a:lnSpc>
              <a:spcBef>
                <a:spcPts val="0"/>
              </a:spcBef>
              <a:spcAft>
                <a:spcPts val="0"/>
              </a:spcAft>
              <a:buSzPts val="1800"/>
              <a:buNone/>
            </a:pPr>
            <a:endParaRPr b="0">
              <a:solidFill>
                <a:srgbClr val="434343"/>
              </a:solidFill>
              <a:highlight>
                <a:srgbClr val="FFFFFF"/>
              </a:highlight>
              <a:latin typeface="Roboto"/>
              <a:ea typeface="Roboto"/>
              <a:cs typeface="Roboto"/>
              <a:sym typeface="Roboto"/>
            </a:endParaRPr>
          </a:p>
          <a:p>
            <a:pPr marL="457200" lvl="0" indent="-457200" algn="just" rtl="0">
              <a:lnSpc>
                <a:spcPct val="90000"/>
              </a:lnSpc>
              <a:spcBef>
                <a:spcPts val="0"/>
              </a:spcBef>
              <a:spcAft>
                <a:spcPts val="0"/>
              </a:spcAft>
              <a:buClr>
                <a:srgbClr val="434343"/>
              </a:buClr>
              <a:buSzPts val="3600"/>
              <a:buFont typeface="Roboto"/>
              <a:buChar char="-"/>
            </a:pPr>
            <a:r>
              <a:rPr lang="en-GB" b="0">
                <a:solidFill>
                  <a:srgbClr val="434343"/>
                </a:solidFill>
                <a:highlight>
                  <a:srgbClr val="FFFFFF"/>
                </a:highlight>
                <a:latin typeface="Roboto"/>
                <a:ea typeface="Roboto"/>
                <a:cs typeface="Roboto"/>
                <a:sym typeface="Roboto"/>
              </a:rPr>
              <a:t>Free!</a:t>
            </a:r>
            <a:endParaRPr b="0">
              <a:solidFill>
                <a:srgbClr val="434343"/>
              </a:solidFill>
              <a:highlight>
                <a:srgbClr val="FFFFFF"/>
              </a:highlight>
              <a:latin typeface="Roboto"/>
              <a:ea typeface="Roboto"/>
              <a:cs typeface="Roboto"/>
              <a:sym typeface="Roboto"/>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322668b3592_0_33"/>
          <p:cNvSpPr txBox="1">
            <a:spLocks noGrp="1"/>
          </p:cNvSpPr>
          <p:nvPr>
            <p:ph type="title"/>
          </p:nvPr>
        </p:nvSpPr>
        <p:spPr>
          <a:xfrm>
            <a:off x="639864" y="485187"/>
            <a:ext cx="10741200" cy="5290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GB" sz="6000">
                <a:solidFill>
                  <a:srgbClr val="434343"/>
                </a:solidFill>
              </a:rPr>
              <a:t>Open Notebook LM</a:t>
            </a:r>
            <a:endParaRPr sz="6000">
              <a:solidFill>
                <a:srgbClr val="434343"/>
              </a:solidFill>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r>
              <a:rPr lang="en-GB" u="sng">
                <a:solidFill>
                  <a:schemeClr val="hlink"/>
                </a:solidFill>
                <a:hlinkClick r:id="rId3"/>
              </a:rPr>
              <a:t>https://notebooklm.google/</a:t>
            </a:r>
            <a:r>
              <a:rPr lang="en-GB"/>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322668b3592_0_38"/>
          <p:cNvSpPr txBox="1">
            <a:spLocks noGrp="1"/>
          </p:cNvSpPr>
          <p:nvPr>
            <p:ph type="title"/>
          </p:nvPr>
        </p:nvSpPr>
        <p:spPr>
          <a:xfrm>
            <a:off x="612648" y="548640"/>
            <a:ext cx="10741200" cy="1132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endParaRPr/>
          </a:p>
        </p:txBody>
      </p:sp>
      <p:sp>
        <p:nvSpPr>
          <p:cNvPr id="208" name="Google Shape;208;g322668b3592_0_38"/>
          <p:cNvSpPr txBox="1">
            <a:spLocks noGrp="1"/>
          </p:cNvSpPr>
          <p:nvPr>
            <p:ph type="body" idx="1"/>
          </p:nvPr>
        </p:nvSpPr>
        <p:spPr>
          <a:xfrm>
            <a:off x="612648" y="1825625"/>
            <a:ext cx="5181600" cy="43512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000"/>
              </a:spcBef>
              <a:spcAft>
                <a:spcPts val="0"/>
              </a:spcAft>
              <a:buSzPts val="1800"/>
              <a:buNone/>
            </a:pPr>
            <a:endParaRPr/>
          </a:p>
        </p:txBody>
      </p:sp>
      <p:sp>
        <p:nvSpPr>
          <p:cNvPr id="209" name="Google Shape;209;g322668b3592_0_3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000"/>
              </a:spcBef>
              <a:spcAft>
                <a:spcPts val="0"/>
              </a:spcAft>
              <a:buSzPts val="1800"/>
              <a:buNone/>
            </a:pPr>
            <a:endParaRPr/>
          </a:p>
        </p:txBody>
      </p:sp>
      <p:pic>
        <p:nvPicPr>
          <p:cNvPr id="210" name="Google Shape;210;g322668b3592_0_38"/>
          <p:cNvPicPr preferRelativeResize="0"/>
          <p:nvPr/>
        </p:nvPicPr>
        <p:blipFill rotWithShape="1">
          <a:blip r:embed="rId3">
            <a:alphaModFix/>
          </a:blip>
          <a:srcRect/>
          <a:stretch/>
        </p:blipFill>
        <p:spPr>
          <a:xfrm>
            <a:off x="0" y="0"/>
            <a:ext cx="12192000" cy="6966551"/>
          </a:xfrm>
          <a:prstGeom prst="rect">
            <a:avLst/>
          </a:prstGeom>
          <a:noFill/>
          <a:ln>
            <a:noFill/>
          </a:ln>
        </p:spPr>
      </p:pic>
      <p:sp>
        <p:nvSpPr>
          <p:cNvPr id="211" name="Google Shape;211;g322668b3592_0_38"/>
          <p:cNvSpPr/>
          <p:nvPr/>
        </p:nvSpPr>
        <p:spPr>
          <a:xfrm>
            <a:off x="1745300" y="4210825"/>
            <a:ext cx="3256800" cy="11322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g322668b3592_0_38"/>
          <p:cNvSpPr txBox="1"/>
          <p:nvPr/>
        </p:nvSpPr>
        <p:spPr>
          <a:xfrm>
            <a:off x="179550" y="4351750"/>
            <a:ext cx="1565700" cy="76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chemeClr val="dk1"/>
                </a:solidFill>
                <a:latin typeface="Arial"/>
                <a:ea typeface="Arial"/>
                <a:cs typeface="Arial"/>
                <a:sym typeface="Arial"/>
              </a:rPr>
              <a:t>Click!</a:t>
            </a:r>
            <a:endParaRPr sz="4000" b="0" i="0" u="none" strike="noStrike" cap="non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a4c3698fa7_0_139"/>
          <p:cNvSpPr txBox="1">
            <a:spLocks noGrp="1"/>
          </p:cNvSpPr>
          <p:nvPr>
            <p:ph type="title"/>
          </p:nvPr>
        </p:nvSpPr>
        <p:spPr>
          <a:xfrm>
            <a:off x="612650" y="548675"/>
            <a:ext cx="11482200" cy="5290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GB" sz="6000">
                <a:solidFill>
                  <a:srgbClr val="434343"/>
                </a:solidFill>
              </a:rPr>
              <a:t>Create your Notebook </a:t>
            </a:r>
            <a:endParaRPr sz="6000">
              <a:solidFill>
                <a:srgbClr val="434343"/>
              </a:solidFill>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322668b3592_0_46"/>
          <p:cNvSpPr txBox="1">
            <a:spLocks noGrp="1"/>
          </p:cNvSpPr>
          <p:nvPr>
            <p:ph type="title"/>
          </p:nvPr>
        </p:nvSpPr>
        <p:spPr>
          <a:xfrm>
            <a:off x="612648" y="548640"/>
            <a:ext cx="10741200" cy="1132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endParaRPr/>
          </a:p>
        </p:txBody>
      </p:sp>
      <p:sp>
        <p:nvSpPr>
          <p:cNvPr id="225" name="Google Shape;225;g322668b3592_0_46"/>
          <p:cNvSpPr txBox="1">
            <a:spLocks noGrp="1"/>
          </p:cNvSpPr>
          <p:nvPr>
            <p:ph type="body" idx="1"/>
          </p:nvPr>
        </p:nvSpPr>
        <p:spPr>
          <a:xfrm>
            <a:off x="612648" y="1825625"/>
            <a:ext cx="5181600" cy="43512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000"/>
              </a:spcBef>
              <a:spcAft>
                <a:spcPts val="0"/>
              </a:spcAft>
              <a:buSzPts val="1800"/>
              <a:buNone/>
            </a:pPr>
            <a:endParaRPr/>
          </a:p>
        </p:txBody>
      </p:sp>
      <p:sp>
        <p:nvSpPr>
          <p:cNvPr id="226" name="Google Shape;226;g322668b3592_0_4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000"/>
              </a:spcBef>
              <a:spcAft>
                <a:spcPts val="0"/>
              </a:spcAft>
              <a:buSzPts val="1800"/>
              <a:buNone/>
            </a:pPr>
            <a:endParaRPr/>
          </a:p>
        </p:txBody>
      </p:sp>
      <p:pic>
        <p:nvPicPr>
          <p:cNvPr id="227" name="Google Shape;227;g322668b3592_0_46"/>
          <p:cNvPicPr preferRelativeResize="0"/>
          <p:nvPr/>
        </p:nvPicPr>
        <p:blipFill rotWithShape="1">
          <a:blip r:embed="rId3">
            <a:alphaModFix/>
          </a:blip>
          <a:srcRect/>
          <a:stretch/>
        </p:blipFill>
        <p:spPr>
          <a:xfrm>
            <a:off x="0" y="0"/>
            <a:ext cx="11497999" cy="6858001"/>
          </a:xfrm>
          <a:prstGeom prst="rect">
            <a:avLst/>
          </a:prstGeom>
          <a:noFill/>
          <a:ln>
            <a:noFill/>
          </a:ln>
        </p:spPr>
      </p:pic>
      <p:sp>
        <p:nvSpPr>
          <p:cNvPr id="228" name="Google Shape;228;g322668b3592_0_46"/>
          <p:cNvSpPr/>
          <p:nvPr/>
        </p:nvSpPr>
        <p:spPr>
          <a:xfrm>
            <a:off x="2246325" y="3334000"/>
            <a:ext cx="3319500" cy="594900"/>
          </a:xfrm>
          <a:prstGeom prst="lef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a4c3698fa7_0_144"/>
          <p:cNvSpPr txBox="1">
            <a:spLocks noGrp="1"/>
          </p:cNvSpPr>
          <p:nvPr>
            <p:ph type="title"/>
          </p:nvPr>
        </p:nvSpPr>
        <p:spPr>
          <a:xfrm>
            <a:off x="612650" y="548675"/>
            <a:ext cx="11482200" cy="5290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GB" sz="6000">
                <a:solidFill>
                  <a:srgbClr val="434343"/>
                </a:solidFill>
              </a:rPr>
              <a:t>Upload your source </a:t>
            </a:r>
            <a:endParaRPr sz="6000">
              <a:solidFill>
                <a:srgbClr val="434343"/>
              </a:solidFill>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g322668b3592_0_58"/>
          <p:cNvPicPr preferRelativeResize="0"/>
          <p:nvPr/>
        </p:nvPicPr>
        <p:blipFill rotWithShape="1">
          <a:blip r:embed="rId3">
            <a:alphaModFix/>
          </a:blip>
          <a:srcRect/>
          <a:stretch/>
        </p:blipFill>
        <p:spPr>
          <a:xfrm>
            <a:off x="0" y="0"/>
            <a:ext cx="12192000" cy="68580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g339b92bd3a6_0_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3" name="Google Shape;103;g339b92bd3a6_0_0" descr="close up Artificial Intelligence technology brain for backgrounds"/>
          <p:cNvPicPr preferRelativeResize="0">
            <a:picLocks noGrp="1"/>
          </p:cNvPicPr>
          <p:nvPr>
            <p:ph type="body" idx="1"/>
          </p:nvPr>
        </p:nvPicPr>
        <p:blipFill rotWithShape="1">
          <a:blip r:embed="rId3">
            <a:alphaModFix/>
          </a:blip>
          <a:srcRect l="37971" r="-6"/>
          <a:stretch/>
        </p:blipFill>
        <p:spPr>
          <a:xfrm>
            <a:off x="5818632" y="-1"/>
            <a:ext cx="6373500" cy="6858000"/>
          </a:xfrm>
          <a:prstGeom prst="rect">
            <a:avLst/>
          </a:prstGeom>
          <a:noFill/>
          <a:ln>
            <a:noFill/>
          </a:ln>
        </p:spPr>
      </p:pic>
      <p:sp>
        <p:nvSpPr>
          <p:cNvPr id="104" name="Google Shape;104;g339b92bd3a6_0_0"/>
          <p:cNvSpPr txBox="1">
            <a:spLocks noGrp="1"/>
          </p:cNvSpPr>
          <p:nvPr>
            <p:ph type="title"/>
          </p:nvPr>
        </p:nvSpPr>
        <p:spPr>
          <a:xfrm>
            <a:off x="-1" y="-321475"/>
            <a:ext cx="5383500" cy="1527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GB" sz="5400" b="1">
                <a:solidFill>
                  <a:schemeClr val="dk1"/>
                </a:solidFill>
                <a:latin typeface="Arial"/>
                <a:ea typeface="Arial"/>
                <a:cs typeface="Arial"/>
                <a:sym typeface="Arial"/>
              </a:rPr>
              <a:t>Why am I here?</a:t>
            </a:r>
            <a:endParaRPr sz="5400"/>
          </a:p>
        </p:txBody>
      </p:sp>
      <p:sp>
        <p:nvSpPr>
          <p:cNvPr id="105" name="Google Shape;105;g339b92bd3a6_0_0"/>
          <p:cNvSpPr txBox="1">
            <a:spLocks noGrp="1"/>
          </p:cNvSpPr>
          <p:nvPr>
            <p:ph type="body" idx="2"/>
          </p:nvPr>
        </p:nvSpPr>
        <p:spPr>
          <a:xfrm>
            <a:off x="0" y="1821650"/>
            <a:ext cx="5625900" cy="4487700"/>
          </a:xfrm>
          <a:prstGeom prst="rect">
            <a:avLst/>
          </a:prstGeom>
          <a:noFill/>
          <a:ln>
            <a:noFill/>
          </a:ln>
        </p:spPr>
        <p:txBody>
          <a:bodyPr spcFirstLastPara="1" wrap="square" lIns="91425" tIns="45700" rIns="91425" bIns="45700" anchor="t" anchorCtr="0">
            <a:noAutofit/>
          </a:bodyPr>
          <a:lstStyle/>
          <a:p>
            <a:pPr marL="457200" lvl="0" indent="-457200" algn="just" rtl="0">
              <a:lnSpc>
                <a:spcPct val="120000"/>
              </a:lnSpc>
              <a:spcBef>
                <a:spcPts val="500"/>
              </a:spcBef>
              <a:spcAft>
                <a:spcPts val="0"/>
              </a:spcAft>
              <a:buSzPts val="4400"/>
              <a:buChar char="-"/>
            </a:pPr>
            <a:r>
              <a:rPr lang="en-GB" sz="4400"/>
              <a:t>GenAI can save you time!</a:t>
            </a:r>
            <a:endParaRPr sz="4400"/>
          </a:p>
          <a:p>
            <a:pPr marL="457200" lvl="0" indent="0" algn="just" rtl="0">
              <a:lnSpc>
                <a:spcPct val="120000"/>
              </a:lnSpc>
              <a:spcBef>
                <a:spcPts val="500"/>
              </a:spcBef>
              <a:spcAft>
                <a:spcPts val="0"/>
              </a:spcAft>
              <a:buSzPts val="1800"/>
              <a:buNone/>
            </a:pPr>
            <a:endParaRPr sz="4400"/>
          </a:p>
          <a:p>
            <a:pPr marL="457200" lvl="0" indent="-457200" algn="just" rtl="0">
              <a:lnSpc>
                <a:spcPct val="120000"/>
              </a:lnSpc>
              <a:spcBef>
                <a:spcPts val="500"/>
              </a:spcBef>
              <a:spcAft>
                <a:spcPts val="0"/>
              </a:spcAft>
              <a:buSzPts val="4100"/>
              <a:buChar char="-"/>
            </a:pPr>
            <a:r>
              <a:rPr lang="en-GB" sz="4400"/>
              <a:t>To address the growing digital divide.</a:t>
            </a:r>
            <a:r>
              <a:rPr lang="en-GB" sz="4200"/>
              <a:t> </a:t>
            </a:r>
            <a:endParaRPr sz="42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25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2a4c3698fa7_0_149"/>
          <p:cNvSpPr txBox="1">
            <a:spLocks noGrp="1"/>
          </p:cNvSpPr>
          <p:nvPr>
            <p:ph type="title"/>
          </p:nvPr>
        </p:nvSpPr>
        <p:spPr>
          <a:xfrm>
            <a:off x="179550" y="548675"/>
            <a:ext cx="12012300" cy="5290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GB" sz="6000">
                <a:solidFill>
                  <a:srgbClr val="434343"/>
                </a:solidFill>
              </a:rPr>
              <a:t>Explore the studio options </a:t>
            </a:r>
            <a:endParaRPr sz="6000">
              <a:solidFill>
                <a:srgbClr val="434343"/>
              </a:solidFill>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g2a4c3698fa7_0_28"/>
          <p:cNvPicPr preferRelativeResize="0"/>
          <p:nvPr/>
        </p:nvPicPr>
        <p:blipFill rotWithShape="1">
          <a:blip r:embed="rId3">
            <a:alphaModFix/>
          </a:blip>
          <a:srcRect/>
          <a:stretch/>
        </p:blipFill>
        <p:spPr>
          <a:xfrm>
            <a:off x="65751" y="0"/>
            <a:ext cx="12126249" cy="7752999"/>
          </a:xfrm>
          <a:prstGeom prst="rect">
            <a:avLst/>
          </a:prstGeom>
          <a:noFill/>
          <a:ln>
            <a:noFill/>
          </a:ln>
        </p:spPr>
      </p:pic>
      <p:sp>
        <p:nvSpPr>
          <p:cNvPr id="253" name="Google Shape;253;g2a4c3698fa7_0_28"/>
          <p:cNvSpPr/>
          <p:nvPr/>
        </p:nvSpPr>
        <p:spPr>
          <a:xfrm>
            <a:off x="6207700" y="4603325"/>
            <a:ext cx="2755800" cy="5949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2a4c3698fa7_0_154"/>
          <p:cNvSpPr txBox="1">
            <a:spLocks noGrp="1"/>
          </p:cNvSpPr>
          <p:nvPr>
            <p:ph type="title"/>
          </p:nvPr>
        </p:nvSpPr>
        <p:spPr>
          <a:xfrm>
            <a:off x="179550" y="548675"/>
            <a:ext cx="12012300" cy="5290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GB" sz="6000">
                <a:solidFill>
                  <a:srgbClr val="434343"/>
                </a:solidFill>
              </a:rPr>
              <a:t>Produce a Briefing Document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g2a4c3698fa7_0_35"/>
          <p:cNvPicPr preferRelativeResize="0"/>
          <p:nvPr/>
        </p:nvPicPr>
        <p:blipFill rotWithShape="1">
          <a:blip r:embed="rId3">
            <a:alphaModFix/>
          </a:blip>
          <a:srcRect/>
          <a:stretch/>
        </p:blipFill>
        <p:spPr>
          <a:xfrm>
            <a:off x="0" y="0"/>
            <a:ext cx="12192000" cy="6858001"/>
          </a:xfrm>
          <a:prstGeom prst="rect">
            <a:avLst/>
          </a:prstGeom>
          <a:noFill/>
          <a:ln>
            <a:noFill/>
          </a:ln>
        </p:spPr>
      </p:pic>
      <p:sp>
        <p:nvSpPr>
          <p:cNvPr id="266" name="Google Shape;266;g2a4c3698fa7_0_35"/>
          <p:cNvSpPr/>
          <p:nvPr/>
        </p:nvSpPr>
        <p:spPr>
          <a:xfrm>
            <a:off x="10623125" y="4163850"/>
            <a:ext cx="720300" cy="21294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g2a4c3698fa7_0_40"/>
          <p:cNvPicPr preferRelativeResize="0"/>
          <p:nvPr/>
        </p:nvPicPr>
        <p:blipFill rotWithShape="1">
          <a:blip r:embed="rId3">
            <a:alphaModFix/>
          </a:blip>
          <a:srcRect/>
          <a:stretch/>
        </p:blipFill>
        <p:spPr>
          <a:xfrm>
            <a:off x="0" y="0"/>
            <a:ext cx="12192000" cy="68580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g2a4c3698fa7_0_46"/>
          <p:cNvPicPr preferRelativeResize="0"/>
          <p:nvPr/>
        </p:nvPicPr>
        <p:blipFill rotWithShape="1">
          <a:blip r:embed="rId3">
            <a:alphaModFix/>
          </a:blip>
          <a:srcRect/>
          <a:stretch/>
        </p:blipFill>
        <p:spPr>
          <a:xfrm>
            <a:off x="0" y="0"/>
            <a:ext cx="12192000" cy="6858001"/>
          </a:xfrm>
          <a:prstGeom prst="rect">
            <a:avLst/>
          </a:prstGeom>
          <a:noFill/>
          <a:ln>
            <a:noFill/>
          </a:ln>
        </p:spPr>
      </p:pic>
      <p:sp>
        <p:nvSpPr>
          <p:cNvPr id="279" name="Google Shape;279;g2a4c3698fa7_0_46"/>
          <p:cNvSpPr/>
          <p:nvPr/>
        </p:nvSpPr>
        <p:spPr>
          <a:xfrm>
            <a:off x="11471775" y="1361150"/>
            <a:ext cx="795300" cy="23799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2a4c3698fa7_0_159"/>
          <p:cNvSpPr txBox="1">
            <a:spLocks noGrp="1"/>
          </p:cNvSpPr>
          <p:nvPr>
            <p:ph type="title"/>
          </p:nvPr>
        </p:nvSpPr>
        <p:spPr>
          <a:xfrm>
            <a:off x="179550" y="548675"/>
            <a:ext cx="12012300" cy="5290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800"/>
              <a:buNone/>
            </a:pPr>
            <a:r>
              <a:rPr lang="en-GB" sz="6000">
                <a:solidFill>
                  <a:srgbClr val="434343"/>
                </a:solidFill>
              </a:rPr>
              <a:t>Produce a Study Guide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g2a4c3698fa7_0_52"/>
          <p:cNvPicPr preferRelativeResize="0"/>
          <p:nvPr/>
        </p:nvPicPr>
        <p:blipFill rotWithShape="1">
          <a:blip r:embed="rId3">
            <a:alphaModFix/>
          </a:blip>
          <a:srcRect/>
          <a:stretch/>
        </p:blipFill>
        <p:spPr>
          <a:xfrm>
            <a:off x="0" y="0"/>
            <a:ext cx="12192000" cy="6858001"/>
          </a:xfrm>
          <a:prstGeom prst="rect">
            <a:avLst/>
          </a:prstGeom>
          <a:noFill/>
          <a:ln>
            <a:noFill/>
          </a:ln>
        </p:spPr>
      </p:pic>
      <p:sp>
        <p:nvSpPr>
          <p:cNvPr id="292" name="Google Shape;292;g2a4c3698fa7_0_52"/>
          <p:cNvSpPr/>
          <p:nvPr/>
        </p:nvSpPr>
        <p:spPr>
          <a:xfrm>
            <a:off x="9558400" y="4163850"/>
            <a:ext cx="861300" cy="20511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g2a4c3698fa7_0_58"/>
          <p:cNvPicPr preferRelativeResize="0"/>
          <p:nvPr/>
        </p:nvPicPr>
        <p:blipFill rotWithShape="1">
          <a:blip r:embed="rId3">
            <a:alphaModFix/>
          </a:blip>
          <a:srcRect/>
          <a:stretch/>
        </p:blipFill>
        <p:spPr>
          <a:xfrm>
            <a:off x="0" y="55675"/>
            <a:ext cx="12192000" cy="6802325"/>
          </a:xfrm>
          <a:prstGeom prst="rect">
            <a:avLst/>
          </a:prstGeom>
          <a:noFill/>
          <a:ln>
            <a:noFill/>
          </a:ln>
        </p:spPr>
      </p:pic>
      <p:sp>
        <p:nvSpPr>
          <p:cNvPr id="299" name="Google Shape;299;g2a4c3698fa7_0_58"/>
          <p:cNvSpPr/>
          <p:nvPr/>
        </p:nvSpPr>
        <p:spPr>
          <a:xfrm>
            <a:off x="5252575" y="4570950"/>
            <a:ext cx="3773400" cy="7047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g2a4c3698fa7_0_64"/>
          <p:cNvPicPr preferRelativeResize="0"/>
          <p:nvPr/>
        </p:nvPicPr>
        <p:blipFill rotWithShape="1">
          <a:blip r:embed="rId3">
            <a:alphaModFix/>
          </a:blip>
          <a:srcRect/>
          <a:stretch/>
        </p:blipFill>
        <p:spPr>
          <a:xfrm>
            <a:off x="-87702" y="0"/>
            <a:ext cx="12279700" cy="67056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sp>
        <p:nvSpPr>
          <p:cNvPr id="111" name="Google Shape;111;g339b92bd3a6_0_55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2" name="Google Shape;112;g339b92bd3a6_0_551"/>
          <p:cNvSpPr txBox="1">
            <a:spLocks noGrp="1"/>
          </p:cNvSpPr>
          <p:nvPr>
            <p:ph type="title"/>
          </p:nvPr>
        </p:nvSpPr>
        <p:spPr>
          <a:xfrm>
            <a:off x="107151" y="0"/>
            <a:ext cx="11037000" cy="1527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GB" sz="5400" b="1">
                <a:solidFill>
                  <a:schemeClr val="dk1"/>
                </a:solidFill>
                <a:latin typeface="Arial"/>
                <a:ea typeface="Arial"/>
                <a:cs typeface="Arial"/>
                <a:sym typeface="Arial"/>
              </a:rPr>
              <a:t>What do I not intend to do</a:t>
            </a:r>
            <a:r>
              <a:rPr lang="en-GB" sz="5400"/>
              <a:t>?</a:t>
            </a:r>
            <a:endParaRPr sz="5400"/>
          </a:p>
        </p:txBody>
      </p:sp>
      <p:sp>
        <p:nvSpPr>
          <p:cNvPr id="113" name="Google Shape;113;g339b92bd3a6_0_551"/>
          <p:cNvSpPr txBox="1">
            <a:spLocks noGrp="1"/>
          </p:cNvSpPr>
          <p:nvPr>
            <p:ph type="body" idx="2"/>
          </p:nvPr>
        </p:nvSpPr>
        <p:spPr>
          <a:xfrm>
            <a:off x="0" y="1821650"/>
            <a:ext cx="11608500" cy="4487700"/>
          </a:xfrm>
          <a:prstGeom prst="rect">
            <a:avLst/>
          </a:prstGeom>
          <a:noFill/>
          <a:ln>
            <a:noFill/>
          </a:ln>
        </p:spPr>
        <p:txBody>
          <a:bodyPr spcFirstLastPara="1" wrap="square" lIns="91425" tIns="45700" rIns="91425" bIns="45700" anchor="t" anchorCtr="0">
            <a:noAutofit/>
          </a:bodyPr>
          <a:lstStyle/>
          <a:p>
            <a:pPr marL="457200" lvl="0" indent="-457200" algn="just" rtl="0">
              <a:lnSpc>
                <a:spcPct val="120000"/>
              </a:lnSpc>
              <a:spcBef>
                <a:spcPts val="500"/>
              </a:spcBef>
              <a:spcAft>
                <a:spcPts val="0"/>
              </a:spcAft>
              <a:buSzPts val="4400"/>
              <a:buChar char="-"/>
            </a:pPr>
            <a:r>
              <a:rPr lang="en-GB" sz="4600"/>
              <a:t>Tell you have to use GenAI tools. This is just about presenting some options </a:t>
            </a:r>
            <a:r>
              <a:rPr lang="en-GB" sz="4400"/>
              <a:t>which you can then decide if they are helpful or not for your practice.</a:t>
            </a:r>
            <a:endParaRPr sz="44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25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g2a4c3698fa7_0_69"/>
          <p:cNvPicPr preferRelativeResize="0"/>
          <p:nvPr/>
        </p:nvPicPr>
        <p:blipFill rotWithShape="1">
          <a:blip r:embed="rId3">
            <a:alphaModFix/>
          </a:blip>
          <a:srcRect/>
          <a:stretch/>
        </p:blipFill>
        <p:spPr>
          <a:xfrm>
            <a:off x="0" y="0"/>
            <a:ext cx="12192000" cy="6858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g2a4c3698fa7_0_74"/>
          <p:cNvPicPr preferRelativeResize="0"/>
          <p:nvPr/>
        </p:nvPicPr>
        <p:blipFill rotWithShape="1">
          <a:blip r:embed="rId3">
            <a:alphaModFix/>
          </a:blip>
          <a:srcRect/>
          <a:stretch/>
        </p:blipFill>
        <p:spPr>
          <a:xfrm>
            <a:off x="0" y="0"/>
            <a:ext cx="12192000" cy="68580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a4c3698fa7_0_164"/>
          <p:cNvSpPr txBox="1">
            <a:spLocks noGrp="1"/>
          </p:cNvSpPr>
          <p:nvPr>
            <p:ph type="title"/>
          </p:nvPr>
        </p:nvSpPr>
        <p:spPr>
          <a:xfrm>
            <a:off x="179550" y="548675"/>
            <a:ext cx="12012300" cy="5290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800"/>
              <a:buNone/>
            </a:pPr>
            <a:r>
              <a:rPr lang="en-GB" sz="6000">
                <a:solidFill>
                  <a:srgbClr val="434343"/>
                </a:solidFill>
              </a:rPr>
              <a:t>Produce an FAQ</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g2a4c3698fa7_0_79"/>
          <p:cNvPicPr preferRelativeResize="0"/>
          <p:nvPr/>
        </p:nvPicPr>
        <p:blipFill rotWithShape="1">
          <a:blip r:embed="rId3">
            <a:alphaModFix/>
          </a:blip>
          <a:srcRect/>
          <a:stretch/>
        </p:blipFill>
        <p:spPr>
          <a:xfrm>
            <a:off x="0" y="0"/>
            <a:ext cx="12192000" cy="6858001"/>
          </a:xfrm>
          <a:prstGeom prst="rect">
            <a:avLst/>
          </a:prstGeom>
          <a:noFill/>
          <a:ln>
            <a:noFill/>
          </a:ln>
        </p:spPr>
      </p:pic>
      <p:sp>
        <p:nvSpPr>
          <p:cNvPr id="330" name="Google Shape;330;g2a4c3698fa7_0_79"/>
          <p:cNvSpPr/>
          <p:nvPr/>
        </p:nvSpPr>
        <p:spPr>
          <a:xfrm>
            <a:off x="9542750" y="4570950"/>
            <a:ext cx="814200" cy="21138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g2a4c3698fa7_0_84"/>
          <p:cNvPicPr preferRelativeResize="0"/>
          <p:nvPr/>
        </p:nvPicPr>
        <p:blipFill rotWithShape="1">
          <a:blip r:embed="rId3">
            <a:alphaModFix/>
          </a:blip>
          <a:srcRect/>
          <a:stretch/>
        </p:blipFill>
        <p:spPr>
          <a:xfrm>
            <a:off x="0" y="0"/>
            <a:ext cx="12192000" cy="68580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2a4c3698fa7_0_169"/>
          <p:cNvSpPr txBox="1">
            <a:spLocks noGrp="1"/>
          </p:cNvSpPr>
          <p:nvPr>
            <p:ph type="title"/>
          </p:nvPr>
        </p:nvSpPr>
        <p:spPr>
          <a:xfrm>
            <a:off x="179550" y="548675"/>
            <a:ext cx="12012300" cy="5290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800"/>
              <a:buNone/>
            </a:pPr>
            <a:r>
              <a:rPr lang="en-GB" sz="6000">
                <a:solidFill>
                  <a:srgbClr val="434343"/>
                </a:solidFill>
              </a:rPr>
              <a:t>You can interrogate the source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g2a4c3698fa7_0_96"/>
          <p:cNvPicPr preferRelativeResize="0"/>
          <p:nvPr/>
        </p:nvPicPr>
        <p:blipFill rotWithShape="1">
          <a:blip r:embed="rId3">
            <a:alphaModFix/>
          </a:blip>
          <a:srcRect/>
          <a:stretch/>
        </p:blipFill>
        <p:spPr>
          <a:xfrm>
            <a:off x="0" y="0"/>
            <a:ext cx="12192000" cy="6858001"/>
          </a:xfrm>
          <a:prstGeom prst="rect">
            <a:avLst/>
          </a:prstGeom>
          <a:noFill/>
          <a:ln>
            <a:noFill/>
          </a:ln>
        </p:spPr>
      </p:pic>
      <p:sp>
        <p:nvSpPr>
          <p:cNvPr id="349" name="Google Shape;349;g2a4c3698fa7_0_96"/>
          <p:cNvSpPr/>
          <p:nvPr/>
        </p:nvSpPr>
        <p:spPr>
          <a:xfrm>
            <a:off x="226500" y="5682650"/>
            <a:ext cx="2661900" cy="7515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2a4c3698fa7_0_174"/>
          <p:cNvSpPr txBox="1">
            <a:spLocks noGrp="1"/>
          </p:cNvSpPr>
          <p:nvPr>
            <p:ph type="title"/>
          </p:nvPr>
        </p:nvSpPr>
        <p:spPr>
          <a:xfrm>
            <a:off x="179550" y="548675"/>
            <a:ext cx="12012300" cy="5290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800"/>
              <a:buNone/>
            </a:pPr>
            <a:r>
              <a:rPr lang="en-GB" sz="6000">
                <a:solidFill>
                  <a:srgbClr val="434343"/>
                </a:solidFill>
              </a:rPr>
              <a:t>You can see where the information came from!</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g2a4c3698fa7_0_91"/>
          <p:cNvPicPr preferRelativeResize="0"/>
          <p:nvPr/>
        </p:nvPicPr>
        <p:blipFill rotWithShape="1">
          <a:blip r:embed="rId3">
            <a:alphaModFix/>
          </a:blip>
          <a:srcRect/>
          <a:stretch/>
        </p:blipFill>
        <p:spPr>
          <a:xfrm>
            <a:off x="0" y="0"/>
            <a:ext cx="12192000" cy="6858001"/>
          </a:xfrm>
          <a:prstGeom prst="rect">
            <a:avLst/>
          </a:prstGeom>
          <a:noFill/>
          <a:ln>
            <a:noFill/>
          </a:ln>
        </p:spPr>
      </p:pic>
      <p:sp>
        <p:nvSpPr>
          <p:cNvPr id="362" name="Google Shape;362;g2a4c3698fa7_0_91"/>
          <p:cNvSpPr/>
          <p:nvPr/>
        </p:nvSpPr>
        <p:spPr>
          <a:xfrm>
            <a:off x="430050" y="3991625"/>
            <a:ext cx="3100200" cy="6264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g2a4c3698fa7_0_103"/>
          <p:cNvPicPr preferRelativeResize="0"/>
          <p:nvPr/>
        </p:nvPicPr>
        <p:blipFill rotWithShape="1">
          <a:blip r:embed="rId3">
            <a:alphaModFix/>
          </a:blip>
          <a:srcRect/>
          <a:stretch/>
        </p:blipFill>
        <p:spPr>
          <a:xfrm>
            <a:off x="0" y="0"/>
            <a:ext cx="12192000" cy="68580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g339b92bd3a6_0_87"/>
          <p:cNvSpPr/>
          <p:nvPr/>
        </p:nvSpPr>
        <p:spPr>
          <a:xfrm>
            <a:off x="0" y="2086775"/>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20" name="Google Shape;120;g339b92bd3a6_0_87" descr="Angle view of circuit shaped like a brain"/>
          <p:cNvPicPr preferRelativeResize="0">
            <a:picLocks noGrp="1"/>
          </p:cNvPicPr>
          <p:nvPr>
            <p:ph type="body" idx="1"/>
          </p:nvPr>
        </p:nvPicPr>
        <p:blipFill rotWithShape="1">
          <a:blip r:embed="rId3">
            <a:alphaModFix/>
          </a:blip>
          <a:srcRect l="11507" r="9944"/>
          <a:stretch/>
        </p:blipFill>
        <p:spPr>
          <a:xfrm>
            <a:off x="0" y="0"/>
            <a:ext cx="6179400" cy="6858000"/>
          </a:xfrm>
          <a:prstGeom prst="rect">
            <a:avLst/>
          </a:prstGeom>
          <a:noFill/>
          <a:ln>
            <a:noFill/>
          </a:ln>
        </p:spPr>
      </p:pic>
      <p:sp>
        <p:nvSpPr>
          <p:cNvPr id="121" name="Google Shape;121;g339b92bd3a6_0_87"/>
          <p:cNvSpPr txBox="1">
            <a:spLocks noGrp="1"/>
          </p:cNvSpPr>
          <p:nvPr>
            <p:ph type="title"/>
          </p:nvPr>
        </p:nvSpPr>
        <p:spPr>
          <a:xfrm>
            <a:off x="6179400" y="0"/>
            <a:ext cx="5814000" cy="6624600"/>
          </a:xfrm>
          <a:prstGeom prst="rect">
            <a:avLst/>
          </a:prstGeom>
          <a:noFill/>
          <a:ln>
            <a:noFill/>
          </a:ln>
        </p:spPr>
        <p:txBody>
          <a:bodyPr spcFirstLastPara="1" wrap="square" lIns="91425" tIns="45700" rIns="91425" bIns="45700" anchor="b" anchorCtr="0">
            <a:noAutofit/>
          </a:bodyPr>
          <a:lstStyle/>
          <a:p>
            <a:pPr marL="457200" lvl="0" indent="0" algn="just" rtl="0">
              <a:lnSpc>
                <a:spcPct val="90000"/>
              </a:lnSpc>
              <a:spcBef>
                <a:spcPts val="0"/>
              </a:spcBef>
              <a:spcAft>
                <a:spcPts val="0"/>
              </a:spcAft>
              <a:buSzPts val="1800"/>
              <a:buNone/>
            </a:pPr>
            <a:endParaRPr sz="2600" b="0">
              <a:solidFill>
                <a:srgbClr val="263238"/>
              </a:solidFill>
              <a:highlight>
                <a:srgbClr val="FFFFFF"/>
              </a:highlight>
            </a:endParaRPr>
          </a:p>
          <a:p>
            <a:pPr marL="457200" lvl="0" indent="0" algn="just" rtl="0">
              <a:lnSpc>
                <a:spcPct val="90000"/>
              </a:lnSpc>
              <a:spcBef>
                <a:spcPts val="0"/>
              </a:spcBef>
              <a:spcAft>
                <a:spcPts val="0"/>
              </a:spcAft>
              <a:buSzPts val="1800"/>
              <a:buNone/>
            </a:pPr>
            <a:endParaRPr sz="2600" b="0">
              <a:solidFill>
                <a:srgbClr val="263238"/>
              </a:solidFill>
              <a:highlight>
                <a:srgbClr val="FFFFFF"/>
              </a:highlight>
            </a:endParaRPr>
          </a:p>
          <a:p>
            <a:pPr marL="0" lvl="0" indent="0" algn="just" rtl="0">
              <a:lnSpc>
                <a:spcPct val="90000"/>
              </a:lnSpc>
              <a:spcBef>
                <a:spcPts val="0"/>
              </a:spcBef>
              <a:spcAft>
                <a:spcPts val="0"/>
              </a:spcAft>
              <a:buNone/>
            </a:pPr>
            <a:endParaRPr sz="4000" b="0">
              <a:solidFill>
                <a:srgbClr val="263238"/>
              </a:solidFill>
              <a:highlight>
                <a:srgbClr val="FFFFFF"/>
              </a:highlight>
            </a:endParaRPr>
          </a:p>
          <a:p>
            <a:pPr marL="0" lvl="0" indent="0" algn="just" rtl="0">
              <a:lnSpc>
                <a:spcPct val="90000"/>
              </a:lnSpc>
              <a:spcBef>
                <a:spcPts val="0"/>
              </a:spcBef>
              <a:spcAft>
                <a:spcPts val="0"/>
              </a:spcAft>
              <a:buNone/>
            </a:pPr>
            <a:endParaRPr sz="4000" b="0">
              <a:solidFill>
                <a:srgbClr val="263238"/>
              </a:solidFill>
              <a:highlight>
                <a:srgbClr val="FFFFFF"/>
              </a:highlight>
            </a:endParaRPr>
          </a:p>
          <a:p>
            <a:pPr marL="0" lvl="0" indent="0" algn="just" rtl="0">
              <a:lnSpc>
                <a:spcPct val="90000"/>
              </a:lnSpc>
              <a:spcBef>
                <a:spcPts val="0"/>
              </a:spcBef>
              <a:spcAft>
                <a:spcPts val="0"/>
              </a:spcAft>
              <a:buNone/>
            </a:pPr>
            <a:endParaRPr sz="4000" b="0">
              <a:solidFill>
                <a:srgbClr val="263238"/>
              </a:solidFill>
              <a:highlight>
                <a:srgbClr val="FFFFFF"/>
              </a:highlight>
            </a:endParaRPr>
          </a:p>
          <a:p>
            <a:pPr marL="457200" lvl="0" indent="-482600" algn="just" rtl="0">
              <a:lnSpc>
                <a:spcPct val="90000"/>
              </a:lnSpc>
              <a:spcBef>
                <a:spcPts val="0"/>
              </a:spcBef>
              <a:spcAft>
                <a:spcPts val="0"/>
              </a:spcAft>
              <a:buClr>
                <a:srgbClr val="263238"/>
              </a:buClr>
              <a:buSzPts val="4000"/>
              <a:buChar char="-"/>
            </a:pPr>
            <a:r>
              <a:rPr lang="en-GB" sz="4000" b="0">
                <a:solidFill>
                  <a:srgbClr val="263238"/>
                </a:solidFill>
                <a:highlight>
                  <a:srgbClr val="FFFFFF"/>
                </a:highlight>
              </a:rPr>
              <a:t>Teachers using ChatGPT, alongside a guide to support them to use it effectively, can reduce their lesson planning time by 31 per cent (EEF, 2024)</a:t>
            </a:r>
            <a:endParaRPr sz="4000" b="0">
              <a:solidFill>
                <a:srgbClr val="263238"/>
              </a:solidFill>
              <a:highlight>
                <a:srgbClr val="FFFFFF"/>
              </a:highlight>
            </a:endParaRPr>
          </a:p>
          <a:p>
            <a:pPr marL="0" lvl="0" indent="0" algn="just" rtl="0">
              <a:lnSpc>
                <a:spcPct val="90000"/>
              </a:lnSpc>
              <a:spcBef>
                <a:spcPts val="0"/>
              </a:spcBef>
              <a:spcAft>
                <a:spcPts val="0"/>
              </a:spcAft>
              <a:buClr>
                <a:schemeClr val="dk1"/>
              </a:buClr>
              <a:buSzPts val="1100"/>
              <a:buFont typeface="Arial"/>
              <a:buNone/>
            </a:pPr>
            <a:endParaRPr sz="2600" b="0">
              <a:solidFill>
                <a:srgbClr val="263238"/>
              </a:solidFill>
              <a:highlight>
                <a:srgbClr val="FFFFFF"/>
              </a:highlight>
            </a:endParaRPr>
          </a:p>
          <a:p>
            <a:pPr marL="457200" lvl="0" indent="0" algn="just" rtl="0">
              <a:lnSpc>
                <a:spcPct val="90000"/>
              </a:lnSpc>
              <a:spcBef>
                <a:spcPts val="0"/>
              </a:spcBef>
              <a:spcAft>
                <a:spcPts val="0"/>
              </a:spcAft>
              <a:buSzPts val="1800"/>
              <a:buNone/>
            </a:pPr>
            <a:endParaRPr sz="2600" b="0">
              <a:solidFill>
                <a:srgbClr val="263238"/>
              </a:solidFill>
              <a:highlight>
                <a:srgbClr val="FFFFFF"/>
              </a:highlight>
            </a:endParaRPr>
          </a:p>
          <a:p>
            <a:pPr marL="0" lvl="0" indent="0" algn="ctr" rtl="0">
              <a:lnSpc>
                <a:spcPct val="90000"/>
              </a:lnSpc>
              <a:spcBef>
                <a:spcPts val="0"/>
              </a:spcBef>
              <a:spcAft>
                <a:spcPts val="0"/>
              </a:spcAft>
              <a:buClr>
                <a:schemeClr val="dk1"/>
              </a:buClr>
              <a:buSzPts val="1100"/>
              <a:buFont typeface="Arial"/>
              <a:buNone/>
            </a:pPr>
            <a:endParaRPr sz="1100" b="0"/>
          </a:p>
          <a:p>
            <a:pPr marL="0" lvl="0" indent="0" algn="ctr" rtl="0">
              <a:lnSpc>
                <a:spcPct val="90000"/>
              </a:lnSpc>
              <a:spcBef>
                <a:spcPts val="0"/>
              </a:spcBef>
              <a:spcAft>
                <a:spcPts val="0"/>
              </a:spcAft>
              <a:buClr>
                <a:schemeClr val="dk1"/>
              </a:buClr>
              <a:buSzPts val="1100"/>
              <a:buFont typeface="Arial"/>
              <a:buNone/>
            </a:pPr>
            <a:endParaRPr sz="1500" b="0">
              <a:solidFill>
                <a:srgbClr val="263238"/>
              </a:solidFill>
              <a:highlight>
                <a:srgbClr val="FFFFFF"/>
              </a:highlight>
              <a:latin typeface="Roboto"/>
              <a:ea typeface="Roboto"/>
              <a:cs typeface="Roboto"/>
              <a:sym typeface="Roboto"/>
            </a:endParaRPr>
          </a:p>
          <a:p>
            <a:pPr marL="0" lvl="0" indent="0" algn="l" rtl="0">
              <a:lnSpc>
                <a:spcPct val="90000"/>
              </a:lnSpc>
              <a:spcBef>
                <a:spcPts val="0"/>
              </a:spcBef>
              <a:spcAft>
                <a:spcPts val="0"/>
              </a:spcAft>
              <a:buClr>
                <a:schemeClr val="dk1"/>
              </a:buClr>
              <a:buSzPts val="3600"/>
              <a:buFont typeface="Arial"/>
              <a:buNone/>
            </a:pPr>
            <a:endParaRPr sz="7000"/>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2a4c3698fa7_0_179"/>
          <p:cNvSpPr txBox="1">
            <a:spLocks noGrp="1"/>
          </p:cNvSpPr>
          <p:nvPr>
            <p:ph type="title"/>
          </p:nvPr>
        </p:nvSpPr>
        <p:spPr>
          <a:xfrm>
            <a:off x="179550" y="548675"/>
            <a:ext cx="12012300" cy="5290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800"/>
              <a:buNone/>
            </a:pPr>
            <a:r>
              <a:rPr lang="en-GB" sz="6000">
                <a:solidFill>
                  <a:srgbClr val="434343"/>
                </a:solidFill>
              </a:rPr>
              <a:t>You can iterate to get the information you need</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g2a4c3698fa7_0_108"/>
          <p:cNvPicPr preferRelativeResize="0"/>
          <p:nvPr/>
        </p:nvPicPr>
        <p:blipFill rotWithShape="1">
          <a:blip r:embed="rId3">
            <a:alphaModFix/>
          </a:blip>
          <a:srcRect/>
          <a:stretch/>
        </p:blipFill>
        <p:spPr>
          <a:xfrm>
            <a:off x="0" y="0"/>
            <a:ext cx="12192000" cy="6858001"/>
          </a:xfrm>
          <a:prstGeom prst="rect">
            <a:avLst/>
          </a:prstGeom>
          <a:noFill/>
          <a:ln>
            <a:noFill/>
          </a:ln>
        </p:spPr>
      </p:pic>
      <p:sp>
        <p:nvSpPr>
          <p:cNvPr id="381" name="Google Shape;381;g2a4c3698fa7_0_108"/>
          <p:cNvSpPr/>
          <p:nvPr/>
        </p:nvSpPr>
        <p:spPr>
          <a:xfrm>
            <a:off x="304800" y="5666975"/>
            <a:ext cx="2802600" cy="7047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g2a4c3698fa7_0_114"/>
          <p:cNvPicPr preferRelativeResize="0"/>
          <p:nvPr/>
        </p:nvPicPr>
        <p:blipFill rotWithShape="1">
          <a:blip r:embed="rId3">
            <a:alphaModFix/>
          </a:blip>
          <a:srcRect/>
          <a:stretch/>
        </p:blipFill>
        <p:spPr>
          <a:xfrm>
            <a:off x="0" y="0"/>
            <a:ext cx="12192000" cy="68580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2a4c3698fa7_0_184"/>
          <p:cNvSpPr txBox="1">
            <a:spLocks noGrp="1"/>
          </p:cNvSpPr>
          <p:nvPr>
            <p:ph type="title"/>
          </p:nvPr>
        </p:nvSpPr>
        <p:spPr>
          <a:xfrm>
            <a:off x="179550" y="548675"/>
            <a:ext cx="12012300" cy="5290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800"/>
              <a:buNone/>
            </a:pPr>
            <a:r>
              <a:rPr lang="en-GB" sz="6000">
                <a:solidFill>
                  <a:srgbClr val="434343"/>
                </a:solidFill>
              </a:rPr>
              <a:t>You can produce podcasts based only on your source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g2a4c3698fa7_0_119"/>
          <p:cNvPicPr preferRelativeResize="0"/>
          <p:nvPr/>
        </p:nvPicPr>
        <p:blipFill rotWithShape="1">
          <a:blip r:embed="rId3">
            <a:alphaModFix/>
          </a:blip>
          <a:srcRect/>
          <a:stretch/>
        </p:blipFill>
        <p:spPr>
          <a:xfrm>
            <a:off x="0" y="0"/>
            <a:ext cx="12192000" cy="6858001"/>
          </a:xfrm>
          <a:prstGeom prst="rect">
            <a:avLst/>
          </a:prstGeom>
          <a:noFill/>
          <a:ln>
            <a:noFill/>
          </a:ln>
        </p:spPr>
      </p:pic>
      <p:sp>
        <p:nvSpPr>
          <p:cNvPr id="400" name="Google Shape;400;g2a4c3698fa7_0_119"/>
          <p:cNvSpPr/>
          <p:nvPr/>
        </p:nvSpPr>
        <p:spPr>
          <a:xfrm>
            <a:off x="4939425" y="2394550"/>
            <a:ext cx="4008300" cy="8769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g2a4c3698fa7_0_124"/>
          <p:cNvPicPr preferRelativeResize="0"/>
          <p:nvPr/>
        </p:nvPicPr>
        <p:blipFill rotWithShape="1">
          <a:blip r:embed="rId3">
            <a:alphaModFix/>
          </a:blip>
          <a:srcRect/>
          <a:stretch/>
        </p:blipFill>
        <p:spPr>
          <a:xfrm>
            <a:off x="0" y="0"/>
            <a:ext cx="12192000" cy="68580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g2a4c3698fa7_0_131"/>
          <p:cNvPicPr preferRelativeResize="0"/>
          <p:nvPr/>
        </p:nvPicPr>
        <p:blipFill rotWithShape="1">
          <a:blip r:embed="rId3">
            <a:alphaModFix/>
          </a:blip>
          <a:srcRect/>
          <a:stretch/>
        </p:blipFill>
        <p:spPr>
          <a:xfrm>
            <a:off x="0" y="0"/>
            <a:ext cx="12192000" cy="6966551"/>
          </a:xfrm>
          <a:prstGeom prst="rect">
            <a:avLst/>
          </a:prstGeom>
          <a:noFill/>
          <a:ln>
            <a:noFill/>
          </a:ln>
        </p:spPr>
      </p:pic>
      <p:sp>
        <p:nvSpPr>
          <p:cNvPr id="413" name="Google Shape;413;g2a4c3698fa7_0_131"/>
          <p:cNvSpPr/>
          <p:nvPr/>
        </p:nvSpPr>
        <p:spPr>
          <a:xfrm>
            <a:off x="5295375" y="2218175"/>
            <a:ext cx="3836100" cy="9864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8"/>
        <p:cNvGrpSpPr/>
        <p:nvPr/>
      </p:nvGrpSpPr>
      <p:grpSpPr>
        <a:xfrm>
          <a:off x="0" y="0"/>
          <a:ext cx="0" cy="0"/>
          <a:chOff x="0" y="0"/>
          <a:chExt cx="0" cy="0"/>
        </a:xfrm>
      </p:grpSpPr>
      <p:sp>
        <p:nvSpPr>
          <p:cNvPr id="419" name="Google Shape;419;g2a4c3698fa7_0_18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20" name="Google Shape;420;g2a4c3698fa7_0_189" descr="hand typing laptop, concept and ideas"/>
          <p:cNvPicPr preferRelativeResize="0"/>
          <p:nvPr/>
        </p:nvPicPr>
        <p:blipFill rotWithShape="1">
          <a:blip r:embed="rId3">
            <a:alphaModFix/>
          </a:blip>
          <a:srcRect l="15597" r="20398"/>
          <a:stretch/>
        </p:blipFill>
        <p:spPr>
          <a:xfrm>
            <a:off x="20" y="1"/>
            <a:ext cx="6575590" cy="6858000"/>
          </a:xfrm>
          <a:prstGeom prst="rect">
            <a:avLst/>
          </a:prstGeom>
          <a:noFill/>
          <a:ln>
            <a:noFill/>
          </a:ln>
        </p:spPr>
      </p:pic>
      <p:sp>
        <p:nvSpPr>
          <p:cNvPr id="421" name="Google Shape;421;g2a4c3698fa7_0_189"/>
          <p:cNvSpPr txBox="1">
            <a:spLocks noGrp="1"/>
          </p:cNvSpPr>
          <p:nvPr>
            <p:ph type="ctrTitle"/>
          </p:nvPr>
        </p:nvSpPr>
        <p:spPr>
          <a:xfrm>
            <a:off x="6786575" y="339325"/>
            <a:ext cx="5308500" cy="5214900"/>
          </a:xfrm>
          <a:prstGeom prst="rect">
            <a:avLst/>
          </a:prstGeom>
          <a:noFill/>
          <a:ln>
            <a:noFill/>
          </a:ln>
        </p:spPr>
        <p:txBody>
          <a:bodyPr spcFirstLastPara="1" wrap="square" lIns="91425" tIns="45700" rIns="91425" bIns="45700" anchor="b" anchorCtr="0">
            <a:normAutofit/>
          </a:bodyPr>
          <a:lstStyle/>
          <a:p>
            <a:pPr marL="0" lvl="0" indent="0" algn="just" rtl="0">
              <a:lnSpc>
                <a:spcPct val="90000"/>
              </a:lnSpc>
              <a:spcBef>
                <a:spcPts val="0"/>
              </a:spcBef>
              <a:spcAft>
                <a:spcPts val="0"/>
              </a:spcAft>
              <a:buClr>
                <a:schemeClr val="dk1"/>
              </a:buClr>
              <a:buSzPts val="4600"/>
              <a:buFont typeface="Arial"/>
              <a:buNone/>
            </a:pPr>
            <a:r>
              <a:rPr lang="en-GB" sz="7300">
                <a:solidFill>
                  <a:srgbClr val="434343"/>
                </a:solidFill>
              </a:rPr>
              <a:t>A few  ChatGPT Ideas</a:t>
            </a:r>
            <a:endParaRPr sz="6700">
              <a:solidFill>
                <a:srgbClr val="434343"/>
              </a:solidFill>
            </a:endParaRPr>
          </a:p>
        </p:txBody>
      </p:sp>
      <p:sp>
        <p:nvSpPr>
          <p:cNvPr id="422" name="Google Shape;422;g2a4c3698fa7_0_189"/>
          <p:cNvSpPr txBox="1">
            <a:spLocks noGrp="1"/>
          </p:cNvSpPr>
          <p:nvPr>
            <p:ph type="subTitle" idx="1"/>
          </p:nvPr>
        </p:nvSpPr>
        <p:spPr>
          <a:xfrm>
            <a:off x="7168896" y="4731337"/>
            <a:ext cx="4206300" cy="11847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18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21"/>
                                        </p:tgtEl>
                                        <p:attrNameLst>
                                          <p:attrName>style.visibility</p:attrName>
                                        </p:attrNameLst>
                                      </p:cBhvr>
                                      <p:to>
                                        <p:strVal val="visible"/>
                                      </p:to>
                                    </p:set>
                                    <p:animEffect transition="in" filter="fade">
                                      <p:cBhvr>
                                        <p:cTn id="7" dur="400"/>
                                        <p:tgtEl>
                                          <p:spTgt spid="421"/>
                                        </p:tgtEl>
                                      </p:cBhvr>
                                    </p:animEffect>
                                  </p:childTnLst>
                                </p:cTn>
                              </p:par>
                              <p:par>
                                <p:cTn id="8" presetID="10" presetClass="entr" presetSubtype="0" fill="hold" nodeType="withEffect">
                                  <p:stCondLst>
                                    <p:cond delay="2000"/>
                                  </p:stCondLst>
                                  <p:childTnLst>
                                    <p:set>
                                      <p:cBhvr>
                                        <p:cTn id="9" dur="1" fill="hold">
                                          <p:stCondLst>
                                            <p:cond delay="0"/>
                                          </p:stCondLst>
                                        </p:cTn>
                                        <p:tgtEl>
                                          <p:spTgt spid="422">
                                            <p:txEl>
                                              <p:pRg st="0" end="0"/>
                                            </p:txEl>
                                          </p:spTgt>
                                        </p:tgtEl>
                                        <p:attrNameLst>
                                          <p:attrName>style.visibility</p:attrName>
                                        </p:attrNameLst>
                                      </p:cBhvr>
                                      <p:to>
                                        <p:strVal val="visible"/>
                                      </p:to>
                                    </p:set>
                                    <p:animEffect transition="in" filter="fade">
                                      <p:cBhvr>
                                        <p:cTn id="10" dur="400"/>
                                        <p:tgtEl>
                                          <p:spTgt spid="422">
                                            <p:txEl>
                                              <p:pRg st="0" end="0"/>
                                            </p:txEl>
                                          </p:spTgt>
                                        </p:tgtEl>
                                      </p:cBhvr>
                                    </p:animEffect>
                                  </p:childTnLst>
                                </p:cTn>
                              </p:par>
                              <p:par>
                                <p:cTn id="11" presetID="10" presetClass="entr" presetSubtype="0" fill="hold" nodeType="withEffect">
                                  <p:stCondLst>
                                    <p:cond delay="250"/>
                                  </p:stCondLst>
                                  <p:childTnLst>
                                    <p:set>
                                      <p:cBhvr>
                                        <p:cTn id="12" dur="1" fill="hold">
                                          <p:stCondLst>
                                            <p:cond delay="0"/>
                                          </p:stCondLst>
                                        </p:cTn>
                                        <p:tgtEl>
                                          <p:spTgt spid="422"/>
                                        </p:tgtEl>
                                        <p:attrNameLst>
                                          <p:attrName>style.visibility</p:attrName>
                                        </p:attrNameLst>
                                      </p:cBhvr>
                                      <p:to>
                                        <p:strVal val="visible"/>
                                      </p:to>
                                    </p:set>
                                    <p:animEffect transition="in" filter="fade">
                                      <p:cBhvr>
                                        <p:cTn id="13" dur="250"/>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7"/>
        <p:cNvGrpSpPr/>
        <p:nvPr/>
      </p:nvGrpSpPr>
      <p:grpSpPr>
        <a:xfrm>
          <a:off x="0" y="0"/>
          <a:ext cx="0" cy="0"/>
          <a:chOff x="0" y="0"/>
          <a:chExt cx="0" cy="0"/>
        </a:xfrm>
      </p:grpSpPr>
      <p:sp>
        <p:nvSpPr>
          <p:cNvPr id="428" name="Google Shape;428;g339b92bd3a6_0_37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9" name="Google Shape;429;g339b92bd3a6_0_374"/>
          <p:cNvSpPr txBox="1">
            <a:spLocks noGrp="1"/>
          </p:cNvSpPr>
          <p:nvPr>
            <p:ph type="title"/>
          </p:nvPr>
        </p:nvSpPr>
        <p:spPr>
          <a:xfrm>
            <a:off x="375050" y="5157500"/>
            <a:ext cx="5117700" cy="728100"/>
          </a:xfrm>
          <a:prstGeom prst="rect">
            <a:avLst/>
          </a:prstGeom>
          <a:noFill/>
          <a:ln>
            <a:noFill/>
          </a:ln>
        </p:spPr>
        <p:txBody>
          <a:bodyPr spcFirstLastPara="1" wrap="square" lIns="91425" tIns="45700" rIns="91425" bIns="45700" anchor="b" anchorCtr="0">
            <a:noAutofit/>
          </a:bodyPr>
          <a:lstStyle/>
          <a:p>
            <a:pPr marL="457200" lvl="0" indent="-457200" algn="just" rtl="0">
              <a:lnSpc>
                <a:spcPct val="115000"/>
              </a:lnSpc>
              <a:spcBef>
                <a:spcPts val="1600"/>
              </a:spcBef>
              <a:spcAft>
                <a:spcPts val="0"/>
              </a:spcAft>
              <a:buSzPts val="5800"/>
              <a:buAutoNum type="arabicPeriod"/>
            </a:pPr>
            <a:r>
              <a:rPr lang="en-GB" sz="5800"/>
              <a:t>Checking and Adapting Reading Ages</a:t>
            </a:r>
            <a:endParaRPr sz="5800"/>
          </a:p>
        </p:txBody>
      </p:sp>
      <p:pic>
        <p:nvPicPr>
          <p:cNvPr id="430" name="Google Shape;430;g339b92bd3a6_0_374" descr="Computer code representation."/>
          <p:cNvPicPr preferRelativeResize="0">
            <a:picLocks noGrp="1"/>
          </p:cNvPicPr>
          <p:nvPr>
            <p:ph type="body" idx="1"/>
          </p:nvPr>
        </p:nvPicPr>
        <p:blipFill rotWithShape="1">
          <a:blip r:embed="rId3">
            <a:alphaModFix/>
          </a:blip>
          <a:srcRect l="28635" r="16716"/>
          <a:stretch/>
        </p:blipFill>
        <p:spPr>
          <a:xfrm>
            <a:off x="5767425" y="0"/>
            <a:ext cx="6424500" cy="6858000"/>
          </a:xfrm>
          <a:prstGeom prst="rect">
            <a:avLst/>
          </a:prstGeom>
          <a:noFill/>
          <a:ln>
            <a:noFill/>
          </a:ln>
        </p:spPr>
      </p:pic>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339b92bd3a6_0_381"/>
          <p:cNvSpPr txBox="1">
            <a:spLocks noGrp="1"/>
          </p:cNvSpPr>
          <p:nvPr>
            <p:ph type="title"/>
          </p:nvPr>
        </p:nvSpPr>
        <p:spPr>
          <a:xfrm>
            <a:off x="554133" y="791156"/>
            <a:ext cx="15147600" cy="10179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4100"/>
              <a:buNone/>
            </a:pPr>
            <a:endParaRPr/>
          </a:p>
        </p:txBody>
      </p:sp>
      <p:sp>
        <p:nvSpPr>
          <p:cNvPr id="436" name="Google Shape;436;g339b92bd3a6_0_381"/>
          <p:cNvSpPr txBox="1">
            <a:spLocks noGrp="1"/>
          </p:cNvSpPr>
          <p:nvPr>
            <p:ph type="body" idx="1"/>
          </p:nvPr>
        </p:nvSpPr>
        <p:spPr>
          <a:xfrm>
            <a:off x="554133" y="2048844"/>
            <a:ext cx="15147600" cy="60735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437" name="Google Shape;437;g339b92bd3a6_0_38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7" name="Google Shape;127;g339b92bd3a6_0_94"/>
          <p:cNvSpPr/>
          <p:nvPr/>
        </p:nvSpPr>
        <p:spPr>
          <a:xfrm>
            <a:off x="0" y="2086775"/>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28" name="Google Shape;128;g339b92bd3a6_0_94" descr="Angle view of circuit shaped like a brain"/>
          <p:cNvPicPr preferRelativeResize="0">
            <a:picLocks noGrp="1"/>
          </p:cNvPicPr>
          <p:nvPr>
            <p:ph type="body" idx="1"/>
          </p:nvPr>
        </p:nvPicPr>
        <p:blipFill rotWithShape="1">
          <a:blip r:embed="rId3">
            <a:alphaModFix/>
          </a:blip>
          <a:srcRect l="11507" r="9944"/>
          <a:stretch/>
        </p:blipFill>
        <p:spPr>
          <a:xfrm>
            <a:off x="0" y="0"/>
            <a:ext cx="6179400" cy="6858000"/>
          </a:xfrm>
          <a:prstGeom prst="rect">
            <a:avLst/>
          </a:prstGeom>
          <a:noFill/>
          <a:ln>
            <a:noFill/>
          </a:ln>
        </p:spPr>
      </p:pic>
      <p:sp>
        <p:nvSpPr>
          <p:cNvPr id="129" name="Google Shape;129;g339b92bd3a6_0_94"/>
          <p:cNvSpPr txBox="1">
            <a:spLocks noGrp="1"/>
          </p:cNvSpPr>
          <p:nvPr>
            <p:ph type="title"/>
          </p:nvPr>
        </p:nvSpPr>
        <p:spPr>
          <a:xfrm>
            <a:off x="6179400" y="116700"/>
            <a:ext cx="5814000" cy="6624600"/>
          </a:xfrm>
          <a:prstGeom prst="rect">
            <a:avLst/>
          </a:prstGeom>
          <a:noFill/>
          <a:ln>
            <a:noFill/>
          </a:ln>
        </p:spPr>
        <p:txBody>
          <a:bodyPr spcFirstLastPara="1" wrap="square" lIns="91425" tIns="45700" rIns="91425" bIns="45700" anchor="b" anchorCtr="0">
            <a:noAutofit/>
          </a:bodyPr>
          <a:lstStyle/>
          <a:p>
            <a:pPr marL="457200" lvl="0" indent="0" algn="just" rtl="0">
              <a:lnSpc>
                <a:spcPct val="90000"/>
              </a:lnSpc>
              <a:spcBef>
                <a:spcPts val="0"/>
              </a:spcBef>
              <a:spcAft>
                <a:spcPts val="0"/>
              </a:spcAft>
              <a:buSzPts val="1800"/>
              <a:buNone/>
            </a:pPr>
            <a:endParaRPr sz="2600" b="0">
              <a:solidFill>
                <a:srgbClr val="263238"/>
              </a:solidFill>
              <a:highlight>
                <a:srgbClr val="FFFFFF"/>
              </a:highlight>
            </a:endParaRPr>
          </a:p>
          <a:p>
            <a:pPr marL="457200" lvl="0" indent="0" algn="just" rtl="0">
              <a:lnSpc>
                <a:spcPct val="90000"/>
              </a:lnSpc>
              <a:spcBef>
                <a:spcPts val="0"/>
              </a:spcBef>
              <a:spcAft>
                <a:spcPts val="0"/>
              </a:spcAft>
              <a:buSzPts val="1800"/>
              <a:buNone/>
            </a:pPr>
            <a:endParaRPr sz="2600" b="0">
              <a:solidFill>
                <a:srgbClr val="263238"/>
              </a:solidFill>
              <a:highlight>
                <a:srgbClr val="FFFFFF"/>
              </a:highlight>
            </a:endParaRPr>
          </a:p>
          <a:p>
            <a:pPr marL="457200" lvl="0" indent="0" algn="just" rtl="0">
              <a:lnSpc>
                <a:spcPct val="90000"/>
              </a:lnSpc>
              <a:spcBef>
                <a:spcPts val="0"/>
              </a:spcBef>
              <a:spcAft>
                <a:spcPts val="0"/>
              </a:spcAft>
              <a:buSzPts val="1800"/>
              <a:buNone/>
            </a:pPr>
            <a:endParaRPr sz="2600" b="0">
              <a:solidFill>
                <a:srgbClr val="263238"/>
              </a:solidFill>
              <a:highlight>
                <a:srgbClr val="FFFFFF"/>
              </a:highlight>
            </a:endParaRPr>
          </a:p>
          <a:p>
            <a:pPr marL="0" lvl="0" indent="0" algn="just" rtl="0">
              <a:lnSpc>
                <a:spcPct val="90000"/>
              </a:lnSpc>
              <a:spcBef>
                <a:spcPts val="0"/>
              </a:spcBef>
              <a:spcAft>
                <a:spcPts val="0"/>
              </a:spcAft>
              <a:buClr>
                <a:schemeClr val="dk1"/>
              </a:buClr>
              <a:buSzPts val="1100"/>
              <a:buFont typeface="Arial"/>
              <a:buNone/>
            </a:pPr>
            <a:endParaRPr sz="3100" b="0">
              <a:solidFill>
                <a:srgbClr val="263238"/>
              </a:solidFill>
              <a:highlight>
                <a:srgbClr val="FFFFFF"/>
              </a:highlight>
            </a:endParaRPr>
          </a:p>
          <a:p>
            <a:pPr marL="457200" lvl="0" indent="-425450" algn="just" rtl="0">
              <a:lnSpc>
                <a:spcPct val="90000"/>
              </a:lnSpc>
              <a:spcBef>
                <a:spcPts val="0"/>
              </a:spcBef>
              <a:spcAft>
                <a:spcPts val="0"/>
              </a:spcAft>
              <a:buClr>
                <a:srgbClr val="263238"/>
              </a:buClr>
              <a:buSzPts val="3100"/>
              <a:buChar char="-"/>
            </a:pPr>
            <a:r>
              <a:rPr lang="en-GB" sz="3100" b="0">
                <a:solidFill>
                  <a:srgbClr val="263238"/>
                </a:solidFill>
                <a:highlight>
                  <a:srgbClr val="FFFFFF"/>
                </a:highlight>
              </a:rPr>
              <a:t>259 teachers in 68 secondary schools across England took part in the randomised controlled trial. Of those, 129 teachers in 34 schools were randomly allocated to use ChatGPT alongside a guide on effective implementation, to support lesson and resource preparation for their Year 7 and 8 science classes. (EEF, 2024)</a:t>
            </a:r>
            <a:endParaRPr sz="3100" b="0">
              <a:solidFill>
                <a:srgbClr val="263238"/>
              </a:solidFill>
              <a:highlight>
                <a:srgbClr val="FFFFFF"/>
              </a:highlight>
            </a:endParaRPr>
          </a:p>
          <a:p>
            <a:pPr marL="0" lvl="0" indent="0" algn="ctr" rtl="0">
              <a:lnSpc>
                <a:spcPct val="90000"/>
              </a:lnSpc>
              <a:spcBef>
                <a:spcPts val="0"/>
              </a:spcBef>
              <a:spcAft>
                <a:spcPts val="0"/>
              </a:spcAft>
              <a:buClr>
                <a:schemeClr val="dk1"/>
              </a:buClr>
              <a:buSzPts val="1100"/>
              <a:buFont typeface="Arial"/>
              <a:buNone/>
            </a:pPr>
            <a:endParaRPr sz="1100" b="0"/>
          </a:p>
          <a:p>
            <a:pPr marL="0" lvl="0" indent="0" algn="ctr" rtl="0">
              <a:lnSpc>
                <a:spcPct val="90000"/>
              </a:lnSpc>
              <a:spcBef>
                <a:spcPts val="0"/>
              </a:spcBef>
              <a:spcAft>
                <a:spcPts val="0"/>
              </a:spcAft>
              <a:buClr>
                <a:schemeClr val="dk1"/>
              </a:buClr>
              <a:buSzPts val="1100"/>
              <a:buFont typeface="Arial"/>
              <a:buNone/>
            </a:pPr>
            <a:endParaRPr sz="1500" b="0">
              <a:solidFill>
                <a:srgbClr val="263238"/>
              </a:solidFill>
              <a:highlight>
                <a:srgbClr val="FFFFFF"/>
              </a:highlight>
              <a:latin typeface="Roboto"/>
              <a:ea typeface="Roboto"/>
              <a:cs typeface="Roboto"/>
              <a:sym typeface="Roboto"/>
            </a:endParaRPr>
          </a:p>
          <a:p>
            <a:pPr marL="0" lvl="0" indent="0" algn="l" rtl="0">
              <a:lnSpc>
                <a:spcPct val="90000"/>
              </a:lnSpc>
              <a:spcBef>
                <a:spcPts val="0"/>
              </a:spcBef>
              <a:spcAft>
                <a:spcPts val="0"/>
              </a:spcAft>
              <a:buClr>
                <a:schemeClr val="dk1"/>
              </a:buClr>
              <a:buSzPts val="3600"/>
              <a:buFont typeface="Arial"/>
              <a:buNone/>
            </a:pPr>
            <a:endParaRPr sz="7000"/>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339b92bd3a6_0_387"/>
          <p:cNvSpPr txBox="1">
            <a:spLocks noGrp="1"/>
          </p:cNvSpPr>
          <p:nvPr>
            <p:ph type="title"/>
          </p:nvPr>
        </p:nvSpPr>
        <p:spPr>
          <a:xfrm>
            <a:off x="554133" y="791156"/>
            <a:ext cx="15147600" cy="10179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4100"/>
              <a:buNone/>
            </a:pPr>
            <a:endParaRPr/>
          </a:p>
        </p:txBody>
      </p:sp>
      <p:sp>
        <p:nvSpPr>
          <p:cNvPr id="443" name="Google Shape;443;g339b92bd3a6_0_387"/>
          <p:cNvSpPr txBox="1">
            <a:spLocks noGrp="1"/>
          </p:cNvSpPr>
          <p:nvPr>
            <p:ph type="body" idx="1"/>
          </p:nvPr>
        </p:nvSpPr>
        <p:spPr>
          <a:xfrm>
            <a:off x="554133" y="2048844"/>
            <a:ext cx="15147600" cy="60735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444" name="Google Shape;444;g339b92bd3a6_0_38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Google Shape;450;g339b92bd3a6_0_39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1" name="Google Shape;451;g339b92bd3a6_0_393"/>
          <p:cNvSpPr txBox="1">
            <a:spLocks noGrp="1"/>
          </p:cNvSpPr>
          <p:nvPr>
            <p:ph type="title"/>
          </p:nvPr>
        </p:nvSpPr>
        <p:spPr>
          <a:xfrm>
            <a:off x="0" y="4586025"/>
            <a:ext cx="5457000" cy="728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15000"/>
              </a:lnSpc>
              <a:spcBef>
                <a:spcPts val="1600"/>
              </a:spcBef>
              <a:spcAft>
                <a:spcPts val="0"/>
              </a:spcAft>
              <a:buClr>
                <a:schemeClr val="dk1"/>
              </a:buClr>
              <a:buSzPct val="53332"/>
              <a:buFont typeface="Arial"/>
              <a:buNone/>
            </a:pPr>
            <a:endParaRPr sz="4500" b="0"/>
          </a:p>
          <a:p>
            <a:pPr marL="0" lvl="0" indent="0" algn="ctr" rtl="0">
              <a:lnSpc>
                <a:spcPct val="115000"/>
              </a:lnSpc>
              <a:spcBef>
                <a:spcPts val="1600"/>
              </a:spcBef>
              <a:spcAft>
                <a:spcPts val="0"/>
              </a:spcAft>
              <a:buClr>
                <a:schemeClr val="dk1"/>
              </a:buClr>
              <a:buSzPct val="42772"/>
              <a:buFont typeface="Arial"/>
              <a:buNone/>
            </a:pPr>
            <a:endParaRPr sz="5611" b="0"/>
          </a:p>
          <a:p>
            <a:pPr marL="0" lvl="0" indent="0" algn="ctr" rtl="0">
              <a:lnSpc>
                <a:spcPct val="115000"/>
              </a:lnSpc>
              <a:spcBef>
                <a:spcPts val="1600"/>
              </a:spcBef>
              <a:spcAft>
                <a:spcPts val="1600"/>
              </a:spcAft>
              <a:buClr>
                <a:schemeClr val="dk1"/>
              </a:buClr>
              <a:buSzPct val="35702"/>
              <a:buFont typeface="Arial"/>
              <a:buNone/>
            </a:pPr>
            <a:r>
              <a:rPr lang="en-GB" sz="6722"/>
              <a:t>2. Extracting Text from Textbook Pages</a:t>
            </a:r>
            <a:endParaRPr sz="5922"/>
          </a:p>
        </p:txBody>
      </p:sp>
      <p:pic>
        <p:nvPicPr>
          <p:cNvPr id="452" name="Google Shape;452;g339b92bd3a6_0_393" descr="The future is coming where AI robots and cyborgs will work instead of humans. Analyze and make decisions on big data instantly."/>
          <p:cNvPicPr preferRelativeResize="0">
            <a:picLocks noGrp="1"/>
          </p:cNvPicPr>
          <p:nvPr>
            <p:ph type="body" idx="1"/>
          </p:nvPr>
        </p:nvPicPr>
        <p:blipFill rotWithShape="1">
          <a:blip r:embed="rId3">
            <a:alphaModFix/>
          </a:blip>
          <a:srcRect l="26138" r="11027"/>
          <a:stretch/>
        </p:blipFill>
        <p:spPr>
          <a:xfrm>
            <a:off x="6113475" y="0"/>
            <a:ext cx="6078300" cy="6858000"/>
          </a:xfrm>
          <a:prstGeom prst="rect">
            <a:avLst/>
          </a:prstGeom>
          <a:noFill/>
          <a:ln>
            <a:noFill/>
          </a:ln>
        </p:spPr>
      </p:pic>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339b92bd3a6_0_400"/>
          <p:cNvSpPr txBox="1">
            <a:spLocks noGrp="1"/>
          </p:cNvSpPr>
          <p:nvPr>
            <p:ph type="title"/>
          </p:nvPr>
        </p:nvSpPr>
        <p:spPr>
          <a:xfrm>
            <a:off x="554133" y="791156"/>
            <a:ext cx="15147600" cy="10179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4100"/>
              <a:buNone/>
            </a:pPr>
            <a:endParaRPr/>
          </a:p>
        </p:txBody>
      </p:sp>
      <p:sp>
        <p:nvSpPr>
          <p:cNvPr id="458" name="Google Shape;458;g339b92bd3a6_0_400"/>
          <p:cNvSpPr txBox="1">
            <a:spLocks noGrp="1"/>
          </p:cNvSpPr>
          <p:nvPr>
            <p:ph type="body" idx="1"/>
          </p:nvPr>
        </p:nvSpPr>
        <p:spPr>
          <a:xfrm>
            <a:off x="554133" y="2048844"/>
            <a:ext cx="15147600" cy="60735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459" name="Google Shape;459;g339b92bd3a6_0_400"/>
          <p:cNvPicPr preferRelativeResize="0"/>
          <p:nvPr/>
        </p:nvPicPr>
        <p:blipFill rotWithShape="1">
          <a:blip r:embed="rId3">
            <a:alphaModFix/>
          </a:blip>
          <a:srcRect/>
          <a:stretch/>
        </p:blipFill>
        <p:spPr>
          <a:xfrm>
            <a:off x="1160850" y="0"/>
            <a:ext cx="9215449"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339b92bd3a6_0_406"/>
          <p:cNvSpPr txBox="1">
            <a:spLocks noGrp="1"/>
          </p:cNvSpPr>
          <p:nvPr>
            <p:ph type="title"/>
          </p:nvPr>
        </p:nvSpPr>
        <p:spPr>
          <a:xfrm>
            <a:off x="554133" y="791156"/>
            <a:ext cx="15147600" cy="10179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4100"/>
              <a:buNone/>
            </a:pPr>
            <a:endParaRPr/>
          </a:p>
        </p:txBody>
      </p:sp>
      <p:sp>
        <p:nvSpPr>
          <p:cNvPr id="465" name="Google Shape;465;g339b92bd3a6_0_406"/>
          <p:cNvSpPr txBox="1">
            <a:spLocks noGrp="1"/>
          </p:cNvSpPr>
          <p:nvPr>
            <p:ph type="body" idx="1"/>
          </p:nvPr>
        </p:nvSpPr>
        <p:spPr>
          <a:xfrm>
            <a:off x="554133" y="2048844"/>
            <a:ext cx="15147600" cy="60735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466" name="Google Shape;466;g339b92bd3a6_0_40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339b92bd3a6_0_412"/>
          <p:cNvSpPr txBox="1">
            <a:spLocks noGrp="1"/>
          </p:cNvSpPr>
          <p:nvPr>
            <p:ph type="title"/>
          </p:nvPr>
        </p:nvSpPr>
        <p:spPr>
          <a:xfrm>
            <a:off x="554133" y="791156"/>
            <a:ext cx="15147600" cy="10179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4100"/>
              <a:buNone/>
            </a:pPr>
            <a:endParaRPr/>
          </a:p>
        </p:txBody>
      </p:sp>
      <p:sp>
        <p:nvSpPr>
          <p:cNvPr id="472" name="Google Shape;472;g339b92bd3a6_0_412"/>
          <p:cNvSpPr txBox="1">
            <a:spLocks noGrp="1"/>
          </p:cNvSpPr>
          <p:nvPr>
            <p:ph type="body" idx="1"/>
          </p:nvPr>
        </p:nvSpPr>
        <p:spPr>
          <a:xfrm>
            <a:off x="554133" y="2048844"/>
            <a:ext cx="15147600" cy="60735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473" name="Google Shape;473;g339b92bd3a6_0_412"/>
          <p:cNvPicPr preferRelativeResize="0"/>
          <p:nvPr/>
        </p:nvPicPr>
        <p:blipFill rotWithShape="1">
          <a:blip r:embed="rId3">
            <a:alphaModFix/>
          </a:blip>
          <a:srcRect/>
          <a:stretch/>
        </p:blipFill>
        <p:spPr>
          <a:xfrm>
            <a:off x="72425" y="0"/>
            <a:ext cx="12119574"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8"/>
        <p:cNvGrpSpPr/>
        <p:nvPr/>
      </p:nvGrpSpPr>
      <p:grpSpPr>
        <a:xfrm>
          <a:off x="0" y="0"/>
          <a:ext cx="0" cy="0"/>
          <a:chOff x="0" y="0"/>
          <a:chExt cx="0" cy="0"/>
        </a:xfrm>
      </p:grpSpPr>
      <p:sp>
        <p:nvSpPr>
          <p:cNvPr id="479" name="Google Shape;479;g339b92bd3a6_0_4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80" name="Google Shape;480;g339b92bd3a6_0_418"/>
          <p:cNvSpPr txBox="1">
            <a:spLocks noGrp="1"/>
          </p:cNvSpPr>
          <p:nvPr>
            <p:ph type="body" idx="2"/>
          </p:nvPr>
        </p:nvSpPr>
        <p:spPr>
          <a:xfrm>
            <a:off x="5015875" y="267900"/>
            <a:ext cx="7001400" cy="6495600"/>
          </a:xfrm>
          <a:prstGeom prst="rect">
            <a:avLst/>
          </a:prstGeom>
          <a:noFill/>
          <a:ln>
            <a:noFill/>
          </a:ln>
        </p:spPr>
        <p:txBody>
          <a:bodyPr spcFirstLastPara="1" wrap="square" lIns="91425" tIns="45700" rIns="91425" bIns="45700" anchor="t" anchorCtr="0">
            <a:normAutofit/>
          </a:bodyPr>
          <a:lstStyle/>
          <a:p>
            <a:pPr marL="457200" lvl="0" indent="0" algn="ctr" rtl="0">
              <a:lnSpc>
                <a:spcPct val="115000"/>
              </a:lnSpc>
              <a:spcBef>
                <a:spcPts val="1200"/>
              </a:spcBef>
              <a:spcAft>
                <a:spcPts val="1200"/>
              </a:spcAft>
              <a:buSzPts val="1800"/>
              <a:buNone/>
            </a:pPr>
            <a:r>
              <a:rPr lang="en-GB" sz="7200" b="1"/>
              <a:t>3. Producing MCQs to accompany YouTube clips</a:t>
            </a:r>
            <a:endParaRPr sz="7900" b="1"/>
          </a:p>
        </p:txBody>
      </p:sp>
      <p:pic>
        <p:nvPicPr>
          <p:cNvPr id="481" name="Google Shape;481;g339b92bd3a6_0_418" descr="close up Artificial Intelligence technology brain for backgrounds"/>
          <p:cNvPicPr preferRelativeResize="0">
            <a:picLocks noGrp="1"/>
          </p:cNvPicPr>
          <p:nvPr>
            <p:ph type="body" idx="1"/>
          </p:nvPr>
        </p:nvPicPr>
        <p:blipFill rotWithShape="1">
          <a:blip r:embed="rId3">
            <a:alphaModFix/>
          </a:blip>
          <a:srcRect l="37971" r="-6"/>
          <a:stretch/>
        </p:blipFill>
        <p:spPr>
          <a:xfrm>
            <a:off x="0" y="0"/>
            <a:ext cx="4802700" cy="6702300"/>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80"/>
                                        </p:tgtEl>
                                        <p:attrNameLst>
                                          <p:attrName>style.visibility</p:attrName>
                                        </p:attrNameLst>
                                      </p:cBhvr>
                                      <p:to>
                                        <p:strVal val="visible"/>
                                      </p:to>
                                    </p:set>
                                    <p:animEffect transition="in" filter="fade">
                                      <p:cBhvr>
                                        <p:cTn id="7" dur="250"/>
                                        <p:tgtEl>
                                          <p:spTgt spid="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339b92bd3a6_0_425"/>
          <p:cNvSpPr txBox="1">
            <a:spLocks noGrp="1"/>
          </p:cNvSpPr>
          <p:nvPr>
            <p:ph type="title"/>
          </p:nvPr>
        </p:nvSpPr>
        <p:spPr>
          <a:xfrm>
            <a:off x="554133" y="791156"/>
            <a:ext cx="15147600" cy="10179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4100"/>
              <a:buNone/>
            </a:pPr>
            <a:endParaRPr/>
          </a:p>
        </p:txBody>
      </p:sp>
      <p:sp>
        <p:nvSpPr>
          <p:cNvPr id="487" name="Google Shape;487;g339b92bd3a6_0_425"/>
          <p:cNvSpPr txBox="1">
            <a:spLocks noGrp="1"/>
          </p:cNvSpPr>
          <p:nvPr>
            <p:ph type="body" idx="1"/>
          </p:nvPr>
        </p:nvSpPr>
        <p:spPr>
          <a:xfrm>
            <a:off x="554133" y="2048844"/>
            <a:ext cx="15147600" cy="60735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488" name="Google Shape;488;g339b92bd3a6_0_42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339b92bd3a6_0_431"/>
          <p:cNvSpPr txBox="1">
            <a:spLocks noGrp="1"/>
          </p:cNvSpPr>
          <p:nvPr>
            <p:ph type="title"/>
          </p:nvPr>
        </p:nvSpPr>
        <p:spPr>
          <a:xfrm>
            <a:off x="554133" y="791156"/>
            <a:ext cx="15147600" cy="10179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4100"/>
              <a:buNone/>
            </a:pPr>
            <a:endParaRPr/>
          </a:p>
        </p:txBody>
      </p:sp>
      <p:sp>
        <p:nvSpPr>
          <p:cNvPr id="494" name="Google Shape;494;g339b92bd3a6_0_431"/>
          <p:cNvSpPr txBox="1">
            <a:spLocks noGrp="1"/>
          </p:cNvSpPr>
          <p:nvPr>
            <p:ph type="body" idx="1"/>
          </p:nvPr>
        </p:nvSpPr>
        <p:spPr>
          <a:xfrm>
            <a:off x="554133" y="2048844"/>
            <a:ext cx="15147600" cy="60735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495" name="Google Shape;495;g339b92bd3a6_0_43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339b92bd3a6_0_437"/>
          <p:cNvSpPr txBox="1">
            <a:spLocks noGrp="1"/>
          </p:cNvSpPr>
          <p:nvPr>
            <p:ph type="title"/>
          </p:nvPr>
        </p:nvSpPr>
        <p:spPr>
          <a:xfrm>
            <a:off x="554133" y="791156"/>
            <a:ext cx="15147600" cy="10179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4100"/>
              <a:buNone/>
            </a:pPr>
            <a:endParaRPr/>
          </a:p>
        </p:txBody>
      </p:sp>
      <p:sp>
        <p:nvSpPr>
          <p:cNvPr id="501" name="Google Shape;501;g339b92bd3a6_0_437"/>
          <p:cNvSpPr txBox="1">
            <a:spLocks noGrp="1"/>
          </p:cNvSpPr>
          <p:nvPr>
            <p:ph type="body" idx="1"/>
          </p:nvPr>
        </p:nvSpPr>
        <p:spPr>
          <a:xfrm>
            <a:off x="554133" y="2048844"/>
            <a:ext cx="15147600" cy="60735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502" name="Google Shape;502;g339b92bd3a6_0_43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339b92bd3a6_0_443"/>
          <p:cNvSpPr txBox="1">
            <a:spLocks noGrp="1"/>
          </p:cNvSpPr>
          <p:nvPr>
            <p:ph type="title"/>
          </p:nvPr>
        </p:nvSpPr>
        <p:spPr>
          <a:xfrm>
            <a:off x="554133" y="791156"/>
            <a:ext cx="15147600" cy="10179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4100"/>
              <a:buNone/>
            </a:pPr>
            <a:endParaRPr/>
          </a:p>
        </p:txBody>
      </p:sp>
      <p:sp>
        <p:nvSpPr>
          <p:cNvPr id="508" name="Google Shape;508;g339b92bd3a6_0_443"/>
          <p:cNvSpPr txBox="1">
            <a:spLocks noGrp="1"/>
          </p:cNvSpPr>
          <p:nvPr>
            <p:ph type="body" idx="1"/>
          </p:nvPr>
        </p:nvSpPr>
        <p:spPr>
          <a:xfrm>
            <a:off x="554133" y="2048844"/>
            <a:ext cx="15147600" cy="60735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509" name="Google Shape;509;g339b92bd3a6_0_443"/>
          <p:cNvPicPr preferRelativeResize="0"/>
          <p:nvPr/>
        </p:nvPicPr>
        <p:blipFill rotWithShape="1">
          <a:blip r:embed="rId3">
            <a:alphaModFix/>
          </a:blip>
          <a:srcRect/>
          <a:stretch/>
        </p:blipFill>
        <p:spPr>
          <a:xfrm>
            <a:off x="0" y="0"/>
            <a:ext cx="12192000" cy="7061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g339b92bd3a6_0_101"/>
          <p:cNvSpPr/>
          <p:nvPr/>
        </p:nvSpPr>
        <p:spPr>
          <a:xfrm>
            <a:off x="0" y="2086775"/>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36" name="Google Shape;136;g339b92bd3a6_0_101" descr="Angle view of circuit shaped like a brain"/>
          <p:cNvPicPr preferRelativeResize="0">
            <a:picLocks noGrp="1"/>
          </p:cNvPicPr>
          <p:nvPr>
            <p:ph type="body" idx="1"/>
          </p:nvPr>
        </p:nvPicPr>
        <p:blipFill rotWithShape="1">
          <a:blip r:embed="rId3">
            <a:alphaModFix/>
          </a:blip>
          <a:srcRect l="11507" r="9944"/>
          <a:stretch/>
        </p:blipFill>
        <p:spPr>
          <a:xfrm>
            <a:off x="0" y="0"/>
            <a:ext cx="6179400" cy="6858000"/>
          </a:xfrm>
          <a:prstGeom prst="rect">
            <a:avLst/>
          </a:prstGeom>
          <a:noFill/>
          <a:ln>
            <a:noFill/>
          </a:ln>
        </p:spPr>
      </p:pic>
      <p:sp>
        <p:nvSpPr>
          <p:cNvPr id="137" name="Google Shape;137;g339b92bd3a6_0_101"/>
          <p:cNvSpPr txBox="1">
            <a:spLocks noGrp="1"/>
          </p:cNvSpPr>
          <p:nvPr>
            <p:ph type="title"/>
          </p:nvPr>
        </p:nvSpPr>
        <p:spPr>
          <a:xfrm>
            <a:off x="6179400" y="1925900"/>
            <a:ext cx="5811000" cy="6624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1100"/>
              <a:buFont typeface="Arial"/>
              <a:buNone/>
            </a:pPr>
            <a:endParaRPr sz="1500" b="0">
              <a:solidFill>
                <a:srgbClr val="263238"/>
              </a:solidFill>
              <a:highlight>
                <a:srgbClr val="FFFFFF"/>
              </a:highlight>
              <a:latin typeface="Roboto"/>
              <a:ea typeface="Roboto"/>
              <a:cs typeface="Roboto"/>
              <a:sym typeface="Roboto"/>
            </a:endParaRPr>
          </a:p>
          <a:p>
            <a:pPr marL="0" lvl="0" indent="0" algn="ctr" rtl="0">
              <a:lnSpc>
                <a:spcPct val="90000"/>
              </a:lnSpc>
              <a:spcBef>
                <a:spcPts val="0"/>
              </a:spcBef>
              <a:spcAft>
                <a:spcPts val="0"/>
              </a:spcAft>
              <a:buClr>
                <a:schemeClr val="dk1"/>
              </a:buClr>
              <a:buSzPts val="1100"/>
              <a:buFont typeface="Arial"/>
              <a:buNone/>
            </a:pPr>
            <a:endParaRPr sz="1100" b="0"/>
          </a:p>
          <a:p>
            <a:pPr marL="0" lvl="0" indent="0" algn="ctr" rtl="0">
              <a:lnSpc>
                <a:spcPct val="90000"/>
              </a:lnSpc>
              <a:spcBef>
                <a:spcPts val="0"/>
              </a:spcBef>
              <a:spcAft>
                <a:spcPts val="0"/>
              </a:spcAft>
              <a:buClr>
                <a:schemeClr val="dk1"/>
              </a:buClr>
              <a:buSzPts val="1100"/>
              <a:buFont typeface="Arial"/>
              <a:buNone/>
            </a:pPr>
            <a:endParaRPr sz="1100" b="0"/>
          </a:p>
          <a:p>
            <a:pPr marL="0" lvl="0" indent="0" algn="ctr" rtl="0">
              <a:lnSpc>
                <a:spcPct val="90000"/>
              </a:lnSpc>
              <a:spcBef>
                <a:spcPts val="0"/>
              </a:spcBef>
              <a:spcAft>
                <a:spcPts val="0"/>
              </a:spcAft>
              <a:buClr>
                <a:schemeClr val="dk1"/>
              </a:buClr>
              <a:buSzPts val="1100"/>
              <a:buFont typeface="Arial"/>
              <a:buNone/>
            </a:pPr>
            <a:endParaRPr sz="1100" b="0"/>
          </a:p>
          <a:p>
            <a:pPr marL="457200" lvl="0" indent="-419100" algn="just" rtl="0">
              <a:lnSpc>
                <a:spcPct val="90000"/>
              </a:lnSpc>
              <a:spcBef>
                <a:spcPts val="0"/>
              </a:spcBef>
              <a:spcAft>
                <a:spcPts val="0"/>
              </a:spcAft>
              <a:buClr>
                <a:srgbClr val="263238"/>
              </a:buClr>
              <a:buSzPts val="3000"/>
              <a:buChar char="-"/>
            </a:pPr>
            <a:r>
              <a:rPr lang="en-GB" sz="3000" b="0">
                <a:solidFill>
                  <a:srgbClr val="263238"/>
                </a:solidFill>
                <a:highlight>
                  <a:srgbClr val="FFFFFF"/>
                </a:highlight>
              </a:rPr>
              <a:t>A sample of lesson materials and resources collected from teachers were reviewed by an independent panel of teachers. The analysis indicated no noticeable difference in quality between the two groups. </a:t>
            </a:r>
            <a:endParaRPr sz="3000" b="0">
              <a:solidFill>
                <a:srgbClr val="263238"/>
              </a:solidFill>
              <a:highlight>
                <a:srgbClr val="FFFFFF"/>
              </a:highlight>
            </a:endParaRPr>
          </a:p>
          <a:p>
            <a:pPr marL="457200" lvl="0" indent="0" algn="just" rtl="0">
              <a:lnSpc>
                <a:spcPct val="90000"/>
              </a:lnSpc>
              <a:spcBef>
                <a:spcPts val="0"/>
              </a:spcBef>
              <a:spcAft>
                <a:spcPts val="0"/>
              </a:spcAft>
              <a:buSzPts val="1800"/>
              <a:buNone/>
            </a:pPr>
            <a:endParaRPr sz="3000" b="0">
              <a:solidFill>
                <a:srgbClr val="263238"/>
              </a:solidFill>
              <a:highlight>
                <a:srgbClr val="FFFFFF"/>
              </a:highlight>
            </a:endParaRPr>
          </a:p>
          <a:p>
            <a:pPr marL="457200" lvl="0" indent="-419100" algn="just" rtl="0">
              <a:lnSpc>
                <a:spcPct val="90000"/>
              </a:lnSpc>
              <a:spcBef>
                <a:spcPts val="0"/>
              </a:spcBef>
              <a:spcAft>
                <a:spcPts val="0"/>
              </a:spcAft>
              <a:buClr>
                <a:srgbClr val="263238"/>
              </a:buClr>
              <a:buSzPts val="3000"/>
              <a:buChar char="-"/>
            </a:pPr>
            <a:r>
              <a:rPr lang="en-GB" sz="3000" b="0">
                <a:solidFill>
                  <a:srgbClr val="263238"/>
                </a:solidFill>
                <a:highlight>
                  <a:srgbClr val="FFFFFF"/>
                </a:highlight>
              </a:rPr>
              <a:t>Teachers’ own perception of the quality of the resources they had produced also aligned with this finding. (EEF, 2024)</a:t>
            </a:r>
            <a:endParaRPr sz="2700"/>
          </a:p>
          <a:p>
            <a:pPr marL="0" lvl="0" indent="0" algn="l" rtl="0">
              <a:lnSpc>
                <a:spcPct val="90000"/>
              </a:lnSpc>
              <a:spcBef>
                <a:spcPts val="0"/>
              </a:spcBef>
              <a:spcAft>
                <a:spcPts val="0"/>
              </a:spcAft>
              <a:buClr>
                <a:schemeClr val="dk1"/>
              </a:buClr>
              <a:buSzPts val="3600"/>
              <a:buFont typeface="Arial"/>
              <a:buNone/>
            </a:pPr>
            <a:endParaRPr sz="7000"/>
          </a:p>
          <a:p>
            <a:pPr marL="0" lvl="0" indent="0" algn="l" rtl="0">
              <a:lnSpc>
                <a:spcPct val="90000"/>
              </a:lnSpc>
              <a:spcBef>
                <a:spcPts val="0"/>
              </a:spcBef>
              <a:spcAft>
                <a:spcPts val="0"/>
              </a:spcAft>
              <a:buClr>
                <a:schemeClr val="dk1"/>
              </a:buClr>
              <a:buSzPts val="3600"/>
              <a:buFont typeface="Arial"/>
              <a:buNone/>
            </a:pPr>
            <a:endParaRPr sz="7000"/>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339b92bd3a6_0_449"/>
          <p:cNvSpPr txBox="1">
            <a:spLocks noGrp="1"/>
          </p:cNvSpPr>
          <p:nvPr>
            <p:ph type="title"/>
          </p:nvPr>
        </p:nvSpPr>
        <p:spPr>
          <a:xfrm>
            <a:off x="554133" y="791156"/>
            <a:ext cx="15147600" cy="10179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4100"/>
              <a:buNone/>
            </a:pPr>
            <a:endParaRPr/>
          </a:p>
        </p:txBody>
      </p:sp>
      <p:sp>
        <p:nvSpPr>
          <p:cNvPr id="515" name="Google Shape;515;g339b92bd3a6_0_449"/>
          <p:cNvSpPr txBox="1">
            <a:spLocks noGrp="1"/>
          </p:cNvSpPr>
          <p:nvPr>
            <p:ph type="body" idx="1"/>
          </p:nvPr>
        </p:nvSpPr>
        <p:spPr>
          <a:xfrm>
            <a:off x="554133" y="2048844"/>
            <a:ext cx="15147600" cy="60735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516" name="Google Shape;516;g339b92bd3a6_0_44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339b92bd3a6_0_455"/>
          <p:cNvSpPr txBox="1">
            <a:spLocks noGrp="1"/>
          </p:cNvSpPr>
          <p:nvPr>
            <p:ph type="title"/>
          </p:nvPr>
        </p:nvSpPr>
        <p:spPr>
          <a:xfrm>
            <a:off x="554133" y="791156"/>
            <a:ext cx="15147600" cy="10179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4100"/>
              <a:buNone/>
            </a:pPr>
            <a:endParaRPr/>
          </a:p>
        </p:txBody>
      </p:sp>
      <p:sp>
        <p:nvSpPr>
          <p:cNvPr id="522" name="Google Shape;522;g339b92bd3a6_0_455"/>
          <p:cNvSpPr txBox="1">
            <a:spLocks noGrp="1"/>
          </p:cNvSpPr>
          <p:nvPr>
            <p:ph type="body" idx="1"/>
          </p:nvPr>
        </p:nvSpPr>
        <p:spPr>
          <a:xfrm>
            <a:off x="554133" y="2048844"/>
            <a:ext cx="15147600" cy="60735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523" name="Google Shape;523;g339b92bd3a6_0_45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7"/>
        <p:cNvGrpSpPr/>
        <p:nvPr/>
      </p:nvGrpSpPr>
      <p:grpSpPr>
        <a:xfrm>
          <a:off x="0" y="0"/>
          <a:ext cx="0" cy="0"/>
          <a:chOff x="0" y="0"/>
          <a:chExt cx="0" cy="0"/>
        </a:xfrm>
      </p:grpSpPr>
      <p:sp>
        <p:nvSpPr>
          <p:cNvPr id="528" name="Google Shape;528;g339b92bd3a6_0_461"/>
          <p:cNvSpPr/>
          <p:nvPr/>
        </p:nvSpPr>
        <p:spPr>
          <a:xfrm>
            <a:off x="0" y="0"/>
            <a:ext cx="12192000" cy="68580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529" name="Google Shape;529;g339b92bd3a6_0_461"/>
          <p:cNvSpPr/>
          <p:nvPr/>
        </p:nvSpPr>
        <p:spPr>
          <a:xfrm>
            <a:off x="0" y="0"/>
            <a:ext cx="12192000" cy="6858000"/>
          </a:xfrm>
          <a:prstGeom prst="rect">
            <a:avLst/>
          </a:prstGeom>
          <a:gradFill>
            <a:gsLst>
              <a:gs pos="0">
                <a:schemeClr val="accent1"/>
              </a:gs>
              <a:gs pos="100000">
                <a:schemeClr val="accent2"/>
              </a:gs>
            </a:gsLst>
            <a:lin ang="18900044" scaled="0"/>
          </a:gra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FFFFFF"/>
              </a:solidFill>
              <a:latin typeface="Calibri"/>
              <a:ea typeface="Calibri"/>
              <a:cs typeface="Calibri"/>
              <a:sym typeface="Calibri"/>
            </a:endParaRPr>
          </a:p>
        </p:txBody>
      </p:sp>
      <p:pic>
        <p:nvPicPr>
          <p:cNvPr id="530" name="Google Shape;530;g339b92bd3a6_0_461" descr="Yellow question mark"/>
          <p:cNvPicPr preferRelativeResize="0"/>
          <p:nvPr/>
        </p:nvPicPr>
        <p:blipFill rotWithShape="1">
          <a:blip r:embed="rId3">
            <a:alphaModFix amt="35000"/>
          </a:blip>
          <a:srcRect b="6252"/>
          <a:stretch/>
        </p:blipFill>
        <p:spPr>
          <a:xfrm>
            <a:off x="27" y="13"/>
            <a:ext cx="12191974" cy="6857983"/>
          </a:xfrm>
          <a:prstGeom prst="rect">
            <a:avLst/>
          </a:prstGeom>
          <a:noFill/>
          <a:ln>
            <a:noFill/>
          </a:ln>
        </p:spPr>
      </p:pic>
      <p:sp>
        <p:nvSpPr>
          <p:cNvPr id="531" name="Google Shape;531;g339b92bd3a6_0_461"/>
          <p:cNvSpPr txBox="1">
            <a:spLocks noGrp="1"/>
          </p:cNvSpPr>
          <p:nvPr>
            <p:ph type="title"/>
          </p:nvPr>
        </p:nvSpPr>
        <p:spPr>
          <a:xfrm>
            <a:off x="1256275" y="2271448"/>
            <a:ext cx="9679500" cy="2847300"/>
          </a:xfrm>
          <a:prstGeom prst="rect">
            <a:avLst/>
          </a:prstGeom>
          <a:noFill/>
          <a:ln>
            <a:noFill/>
          </a:ln>
        </p:spPr>
        <p:txBody>
          <a:bodyPr spcFirstLastPara="1" wrap="square" lIns="121900" tIns="60925" rIns="121900" bIns="60925" anchor="b" anchorCtr="0">
            <a:normAutofit/>
          </a:bodyPr>
          <a:lstStyle/>
          <a:p>
            <a:pPr marL="0" lvl="0" indent="0" algn="l" rtl="0">
              <a:lnSpc>
                <a:spcPct val="90000"/>
              </a:lnSpc>
              <a:spcBef>
                <a:spcPts val="0"/>
              </a:spcBef>
              <a:spcAft>
                <a:spcPts val="0"/>
              </a:spcAft>
              <a:buClr>
                <a:srgbClr val="FFFFFF"/>
              </a:buClr>
              <a:buSzPts val="1300"/>
              <a:buFont typeface="Play"/>
              <a:buNone/>
            </a:pPr>
            <a:r>
              <a:rPr lang="en-GB" sz="8000">
                <a:solidFill>
                  <a:srgbClr val="FFFFFF"/>
                </a:solidFill>
              </a:rPr>
              <a:t>Questions!</a:t>
            </a:r>
            <a:endParaRPr/>
          </a:p>
        </p:txBody>
      </p:sp>
      <p:cxnSp>
        <p:nvCxnSpPr>
          <p:cNvPr id="532" name="Google Shape;532;g339b92bd3a6_0_461"/>
          <p:cNvCxnSpPr/>
          <p:nvPr/>
        </p:nvCxnSpPr>
        <p:spPr>
          <a:xfrm>
            <a:off x="8877" y="806469"/>
            <a:ext cx="8453700" cy="0"/>
          </a:xfrm>
          <a:prstGeom prst="straightConnector1">
            <a:avLst/>
          </a:prstGeom>
          <a:noFill/>
          <a:ln w="25400" cap="sq" cmpd="sng">
            <a:solidFill>
              <a:srgbClr val="FFFFFF"/>
            </a:solidFill>
            <a:prstDash val="solid"/>
            <a:bevel/>
            <a:headEnd type="none" w="sm" len="sm"/>
            <a:tailEnd type="none" w="sm" len="sm"/>
          </a:ln>
        </p:spPr>
      </p:cxnSp>
      <p:sp>
        <p:nvSpPr>
          <p:cNvPr id="533" name="Google Shape;533;g339b92bd3a6_0_461"/>
          <p:cNvSpPr/>
          <p:nvPr/>
        </p:nvSpPr>
        <p:spPr>
          <a:xfrm>
            <a:off x="544953" y="2875092"/>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534" name="Google Shape;534;g339b92bd3a6_0_461"/>
          <p:cNvSpPr/>
          <p:nvPr/>
        </p:nvSpPr>
        <p:spPr>
          <a:xfrm>
            <a:off x="903733" y="3104388"/>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535" name="Google Shape;535;g339b92bd3a6_0_461"/>
          <p:cNvSpPr/>
          <p:nvPr/>
        </p:nvSpPr>
        <p:spPr>
          <a:xfrm>
            <a:off x="529413" y="3619532"/>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g339b92bd3a6_0_18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4" name="Google Shape;144;g339b92bd3a6_0_187" descr="The future is coming where AI robots and cyborgs will work instead of humans. Analyze and make decisions on big data instantly."/>
          <p:cNvPicPr preferRelativeResize="0">
            <a:picLocks noGrp="1"/>
          </p:cNvPicPr>
          <p:nvPr>
            <p:ph type="body" idx="1"/>
          </p:nvPr>
        </p:nvPicPr>
        <p:blipFill rotWithShape="1">
          <a:blip r:embed="rId3">
            <a:alphaModFix/>
          </a:blip>
          <a:srcRect l="26137" r="11032"/>
          <a:stretch/>
        </p:blipFill>
        <p:spPr>
          <a:xfrm>
            <a:off x="20" y="10"/>
            <a:ext cx="4910400" cy="6858000"/>
          </a:xfrm>
          <a:prstGeom prst="rect">
            <a:avLst/>
          </a:prstGeom>
          <a:noFill/>
          <a:ln>
            <a:noFill/>
          </a:ln>
        </p:spPr>
      </p:pic>
      <p:sp>
        <p:nvSpPr>
          <p:cNvPr id="145" name="Google Shape;145;g339b92bd3a6_0_187"/>
          <p:cNvSpPr txBox="1">
            <a:spLocks noGrp="1"/>
          </p:cNvSpPr>
          <p:nvPr>
            <p:ph type="title"/>
          </p:nvPr>
        </p:nvSpPr>
        <p:spPr>
          <a:xfrm>
            <a:off x="4999625" y="2500300"/>
            <a:ext cx="7054500" cy="4750800"/>
          </a:xfrm>
          <a:prstGeom prst="rect">
            <a:avLst/>
          </a:prstGeom>
          <a:noFill/>
          <a:ln>
            <a:noFill/>
          </a:ln>
        </p:spPr>
        <p:txBody>
          <a:bodyPr spcFirstLastPara="1" wrap="square" lIns="91425" tIns="45700" rIns="91425" bIns="45700" anchor="b" anchorCtr="0">
            <a:normAutofit fontScale="90000"/>
          </a:bodyPr>
          <a:lstStyle/>
          <a:p>
            <a:pPr marL="0" lvl="0" indent="0" algn="just" rtl="0">
              <a:lnSpc>
                <a:spcPct val="115000"/>
              </a:lnSpc>
              <a:spcBef>
                <a:spcPts val="0"/>
              </a:spcBef>
              <a:spcAft>
                <a:spcPts val="0"/>
              </a:spcAft>
              <a:buClr>
                <a:schemeClr val="dk1"/>
              </a:buClr>
              <a:buSzPct val="26470"/>
              <a:buFont typeface="Arial"/>
              <a:buNone/>
            </a:pPr>
            <a:endParaRPr sz="4155" b="0"/>
          </a:p>
          <a:p>
            <a:pPr marL="0" lvl="0" indent="0" algn="just" rtl="0">
              <a:lnSpc>
                <a:spcPct val="115000"/>
              </a:lnSpc>
              <a:spcBef>
                <a:spcPts val="800"/>
              </a:spcBef>
              <a:spcAft>
                <a:spcPts val="0"/>
              </a:spcAft>
              <a:buClr>
                <a:schemeClr val="dk1"/>
              </a:buClr>
              <a:buSzPct val="26470"/>
              <a:buFont typeface="Arial"/>
              <a:buNone/>
            </a:pPr>
            <a:endParaRPr sz="4155" b="0"/>
          </a:p>
          <a:p>
            <a:pPr marL="0" lvl="0" indent="0" algn="just" rtl="0">
              <a:lnSpc>
                <a:spcPct val="115000"/>
              </a:lnSpc>
              <a:spcBef>
                <a:spcPts val="800"/>
              </a:spcBef>
              <a:spcAft>
                <a:spcPts val="0"/>
              </a:spcAft>
              <a:buClr>
                <a:schemeClr val="dk1"/>
              </a:buClr>
              <a:buSzPct val="26470"/>
              <a:buFont typeface="Arial"/>
              <a:buNone/>
            </a:pPr>
            <a:endParaRPr sz="4155" b="0"/>
          </a:p>
          <a:p>
            <a:pPr marL="0" lvl="0" indent="0" algn="just" rtl="0">
              <a:lnSpc>
                <a:spcPct val="115000"/>
              </a:lnSpc>
              <a:spcBef>
                <a:spcPts val="800"/>
              </a:spcBef>
              <a:spcAft>
                <a:spcPts val="0"/>
              </a:spcAft>
              <a:buClr>
                <a:schemeClr val="dk1"/>
              </a:buClr>
              <a:buSzPct val="26470"/>
              <a:buFont typeface="Arial"/>
              <a:buNone/>
            </a:pPr>
            <a:r>
              <a:rPr lang="en-GB" sz="4155" b="0"/>
              <a:t>A survey of 9,138 teachers in the UK conducted by SchoolsWeek in August 2023 found that 33% of state school teachers surveyed had used GenAI tools, whereas this figure rose to 49% for respondents from independent schools. </a:t>
            </a:r>
            <a:endParaRPr sz="4155"/>
          </a:p>
          <a:p>
            <a:pPr marL="0" lvl="0" indent="0" algn="l" rtl="0">
              <a:lnSpc>
                <a:spcPct val="90000"/>
              </a:lnSpc>
              <a:spcBef>
                <a:spcPts val="800"/>
              </a:spcBef>
              <a:spcAft>
                <a:spcPts val="0"/>
              </a:spcAft>
              <a:buClr>
                <a:schemeClr val="dk1"/>
              </a:buClr>
              <a:buSzPct val="59016"/>
              <a:buFont typeface="Arial"/>
              <a:buNone/>
            </a:pPr>
            <a:endParaRPr sz="6100"/>
          </a:p>
          <a:p>
            <a:pPr marL="0" lvl="0" indent="0" algn="l" rtl="0">
              <a:lnSpc>
                <a:spcPct val="90000"/>
              </a:lnSpc>
              <a:spcBef>
                <a:spcPts val="0"/>
              </a:spcBef>
              <a:spcAft>
                <a:spcPts val="0"/>
              </a:spcAft>
              <a:buClr>
                <a:schemeClr val="dk1"/>
              </a:buClr>
              <a:buSzPct val="59016"/>
              <a:buFont typeface="Arial"/>
              <a:buNone/>
            </a:pPr>
            <a:endParaRPr sz="6100"/>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sp>
        <p:nvSpPr>
          <p:cNvPr id="151" name="Google Shape;151;g339b92bd3a6_0_19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52" name="Google Shape;152;g339b92bd3a6_0_194" descr="Woman using cell phone at digital data science display"/>
          <p:cNvPicPr preferRelativeResize="0">
            <a:picLocks noGrp="1"/>
          </p:cNvPicPr>
          <p:nvPr>
            <p:ph type="body" idx="1"/>
          </p:nvPr>
        </p:nvPicPr>
        <p:blipFill rotWithShape="1">
          <a:blip r:embed="rId3">
            <a:alphaModFix/>
          </a:blip>
          <a:srcRect l="17498" r="9742"/>
          <a:stretch/>
        </p:blipFill>
        <p:spPr>
          <a:xfrm>
            <a:off x="0" y="0"/>
            <a:ext cx="5072100" cy="6858000"/>
          </a:xfrm>
          <a:prstGeom prst="rect">
            <a:avLst/>
          </a:prstGeom>
          <a:noFill/>
          <a:ln>
            <a:noFill/>
          </a:ln>
        </p:spPr>
      </p:pic>
      <p:sp>
        <p:nvSpPr>
          <p:cNvPr id="153" name="Google Shape;153;g339b92bd3a6_0_194"/>
          <p:cNvSpPr txBox="1">
            <a:spLocks noGrp="1"/>
          </p:cNvSpPr>
          <p:nvPr>
            <p:ph type="body" idx="2"/>
          </p:nvPr>
        </p:nvSpPr>
        <p:spPr>
          <a:xfrm>
            <a:off x="5072100" y="108150"/>
            <a:ext cx="7000800" cy="4977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800"/>
              </a:spcAft>
              <a:buClr>
                <a:schemeClr val="dk1"/>
              </a:buClr>
              <a:buSzPts val="1100"/>
              <a:buFont typeface="Arial"/>
              <a:buNone/>
            </a:pPr>
            <a:r>
              <a:rPr lang="en-GB" sz="3500"/>
              <a:t>Oriel Square carried out a survey of over 8,000 teachers in England between March and May 2023 and found that awareness of GenAI was higher in independent schools, with only 8% of respondents from independent schools being unaware of ChatGPT compared to 18% of respondents from state schools. </a:t>
            </a:r>
            <a:endParaRPr sz="35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25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g339b92bd3a6_0_20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0" name="Google Shape;160;g339b92bd3a6_0_201" descr="Male mid age man architect working at home"/>
          <p:cNvPicPr preferRelativeResize="0">
            <a:picLocks noGrp="1"/>
          </p:cNvPicPr>
          <p:nvPr>
            <p:ph type="body" idx="1"/>
          </p:nvPr>
        </p:nvPicPr>
        <p:blipFill rotWithShape="1">
          <a:blip r:embed="rId3">
            <a:alphaModFix/>
          </a:blip>
          <a:srcRect l="34096" r="3865"/>
          <a:stretch/>
        </p:blipFill>
        <p:spPr>
          <a:xfrm>
            <a:off x="6375801" y="0"/>
            <a:ext cx="5816400" cy="6858000"/>
          </a:xfrm>
          <a:prstGeom prst="rect">
            <a:avLst/>
          </a:prstGeom>
          <a:noFill/>
          <a:ln>
            <a:noFill/>
          </a:ln>
        </p:spPr>
      </p:pic>
      <p:sp>
        <p:nvSpPr>
          <p:cNvPr id="161" name="Google Shape;161;g339b92bd3a6_0_201"/>
          <p:cNvSpPr txBox="1">
            <a:spLocks noGrp="1"/>
          </p:cNvSpPr>
          <p:nvPr>
            <p:ph type="body" idx="2"/>
          </p:nvPr>
        </p:nvSpPr>
        <p:spPr>
          <a:xfrm>
            <a:off x="71450" y="0"/>
            <a:ext cx="6197400" cy="6858000"/>
          </a:xfrm>
          <a:prstGeom prst="rect">
            <a:avLst/>
          </a:prstGeom>
          <a:noFill/>
          <a:ln>
            <a:noFill/>
          </a:ln>
        </p:spPr>
        <p:txBody>
          <a:bodyPr spcFirstLastPara="1" wrap="square" lIns="91425" tIns="45700" rIns="91425" bIns="45700" anchor="t" anchorCtr="0">
            <a:normAutofit fontScale="77500" lnSpcReduction="20000"/>
          </a:bodyPr>
          <a:lstStyle/>
          <a:p>
            <a:pPr marL="0" lvl="0" indent="0" algn="just" rtl="0">
              <a:lnSpc>
                <a:spcPct val="115000"/>
              </a:lnSpc>
              <a:spcBef>
                <a:spcPts val="0"/>
              </a:spcBef>
              <a:spcAft>
                <a:spcPts val="0"/>
              </a:spcAft>
              <a:buClr>
                <a:schemeClr val="dk1"/>
              </a:buClr>
              <a:buSzPts val="853"/>
              <a:buNone/>
            </a:pPr>
            <a:r>
              <a:rPr lang="en-GB" sz="5213"/>
              <a:t>In the same Oriel Square survey, it was found that whilst 50% of respondents working in state-funded schools had not yet received guidance on the use of AI in school, this proportion fell to 25% for those working in independent schools.</a:t>
            </a:r>
            <a:endParaRPr sz="5213"/>
          </a:p>
          <a:p>
            <a:pPr marL="0" lvl="0" indent="0" algn="just" rtl="0">
              <a:lnSpc>
                <a:spcPct val="200000"/>
              </a:lnSpc>
              <a:spcBef>
                <a:spcPts val="800"/>
              </a:spcBef>
              <a:spcAft>
                <a:spcPts val="0"/>
              </a:spcAft>
              <a:buClr>
                <a:schemeClr val="dk1"/>
              </a:buClr>
              <a:buSzPct val="100000"/>
              <a:buFont typeface="Arial"/>
              <a:buNone/>
            </a:pPr>
            <a:endParaRPr sz="1100"/>
          </a:p>
          <a:p>
            <a:pPr marL="0" lvl="1" indent="0" algn="l" rtl="0">
              <a:lnSpc>
                <a:spcPct val="120000"/>
              </a:lnSpc>
              <a:spcBef>
                <a:spcPts val="800"/>
              </a:spcBef>
              <a:spcAft>
                <a:spcPts val="0"/>
              </a:spcAft>
              <a:buClr>
                <a:schemeClr val="dk1"/>
              </a:buClr>
              <a:buSzPct val="100000"/>
              <a:buNone/>
            </a:pPr>
            <a:endParaRPr sz="1400" b="1"/>
          </a:p>
          <a:p>
            <a:pPr marL="0" lvl="1" indent="0" algn="l" rtl="0">
              <a:lnSpc>
                <a:spcPct val="120000"/>
              </a:lnSpc>
              <a:spcBef>
                <a:spcPts val="500"/>
              </a:spcBef>
              <a:spcAft>
                <a:spcPts val="0"/>
              </a:spcAft>
              <a:buClr>
                <a:schemeClr val="dk1"/>
              </a:buClr>
              <a:buSzPct val="100000"/>
              <a:buNone/>
            </a:pPr>
            <a:endParaRPr sz="1400" b="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25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anillaVTI">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3B29B622B571439C9C74F993ED2DB3" ma:contentTypeVersion="15" ma:contentTypeDescription="Create a new document." ma:contentTypeScope="" ma:versionID="a35cc12b4c7d52fa0a9866e351c2d639">
  <xsd:schema xmlns:xsd="http://www.w3.org/2001/XMLSchema" xmlns:xs="http://www.w3.org/2001/XMLSchema" xmlns:p="http://schemas.microsoft.com/office/2006/metadata/properties" xmlns:ns2="27555a0d-cddd-4f17-b470-127ab24496b3" xmlns:ns3="a5e742ad-81b1-42e0-be43-9483076b4056" targetNamespace="http://schemas.microsoft.com/office/2006/metadata/properties" ma:root="true" ma:fieldsID="f30e0e32efbba8f9236b8c016a83c6c2" ns2:_="" ns3:_="">
    <xsd:import namespace="27555a0d-cddd-4f17-b470-127ab24496b3"/>
    <xsd:import namespace="a5e742ad-81b1-42e0-be43-9483076b4056"/>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ObjectDetectorVersions" minOccurs="0"/>
                <xsd:element ref="ns3:MediaLengthInSeconds" minOccurs="0"/>
                <xsd:element ref="ns3:MediaServiceLocation"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2:SharedWithUsers" minOccurs="0"/>
                <xsd:element ref="ns2:SharedWithDetail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555a0d-cddd-4f17-b470-127ab24496b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1" nillable="true" ma:displayName="Taxonomy Catch All Column" ma:hidden="true" ma:list="{1ffb21f6-bfb4-4eb5-8e95-e4fd527a9219}" ma:internalName="TaxCatchAll" ma:showField="CatchAllData" ma:web="27555a0d-cddd-4f17-b470-127ab24496b3">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e742ad-81b1-42e0-be43-9483076b405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d26bf55-efd0-4526-8113-54329d9458f7"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27555a0d-cddd-4f17-b470-127ab24496b3">T73MNCJEYYRU-1575454833-182229</_dlc_DocId>
    <_dlc_DocIdUrl xmlns="27555a0d-cddd-4f17-b470-127ab24496b3">
      <Url>https://epatrust.sharepoint.com/sites/EPA-StaffSharedAreas/_layouts/15/DocIdRedir.aspx?ID=T73MNCJEYYRU-1575454833-182229</Url>
      <Description>T73MNCJEYYRU-1575454833-182229</Description>
    </_dlc_DocIdUrl>
    <TaxCatchAll xmlns="27555a0d-cddd-4f17-b470-127ab24496b3" xsi:nil="true"/>
    <lcf76f155ced4ddcb4097134ff3c332f xmlns="a5e742ad-81b1-42e0-be43-9483076b4056">
      <Terms xmlns="http://schemas.microsoft.com/office/infopath/2007/PartnerControls"/>
    </lcf76f155ced4ddcb4097134ff3c332f>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06FC1F1-FA65-40DB-AC02-49B886B4E62B}">
  <ds:schemaRefs>
    <ds:schemaRef ds:uri="http://schemas.microsoft.com/sharepoint/v3/contenttype/forms"/>
  </ds:schemaRefs>
</ds:datastoreItem>
</file>

<file path=customXml/itemProps2.xml><?xml version="1.0" encoding="utf-8"?>
<ds:datastoreItem xmlns:ds="http://schemas.openxmlformats.org/officeDocument/2006/customXml" ds:itemID="{41FA218B-EB90-4A4D-9EA4-E6BFB0948D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555a0d-cddd-4f17-b470-127ab24496b3"/>
    <ds:schemaRef ds:uri="a5e742ad-81b1-42e0-be43-9483076b40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FEE7AE-9090-416B-9F2E-3ADF061DCEC5}">
  <ds:schemaRefs>
    <ds:schemaRef ds:uri="http://schemas.microsoft.com/office/2006/metadata/properties"/>
    <ds:schemaRef ds:uri="http://schemas.microsoft.com/office/infopath/2007/PartnerControls"/>
    <ds:schemaRef ds:uri="27555a0d-cddd-4f17-b470-127ab24496b3"/>
    <ds:schemaRef ds:uri="a5e742ad-81b1-42e0-be43-9483076b4056"/>
  </ds:schemaRefs>
</ds:datastoreItem>
</file>

<file path=customXml/itemProps4.xml><?xml version="1.0" encoding="utf-8"?>
<ds:datastoreItem xmlns:ds="http://schemas.openxmlformats.org/officeDocument/2006/customXml" ds:itemID="{A5A07D50-D57F-44AF-A2AC-F9C81822D55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62</Slides>
  <Notes>62</Notes>
  <HiddenSlides>0</HiddenSlide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VanillaVTI</vt:lpstr>
      <vt:lpstr>Lesson Resources and GenAI</vt:lpstr>
      <vt:lpstr>Why am I here?</vt:lpstr>
      <vt:lpstr>What do I not intend to do?</vt:lpstr>
      <vt:lpstr>     Teachers using ChatGPT, alongside a guide to support them to use it effectively, can reduce their lesson planning time by 31 per cent (EEF, 2024)     </vt:lpstr>
      <vt:lpstr>    259 teachers in 68 secondary schools across England took part in the randomised controlled trial. Of those, 129 teachers in 34 schools were randomly allocated to use ChatGPT alongside a guide on effective implementation, to support lesson and resource preparation for their Year 7 and 8 science classes. (EEF, 2024)   </vt:lpstr>
      <vt:lpstr>    A sample of lesson materials and resources collected from teachers were reviewed by an independent panel of teachers. The analysis indicated no noticeable difference in quality between the two groups.   Teachers’ own perception of the quality of the resources they had produced also aligned with this finding. (EEF, 2024)  </vt:lpstr>
      <vt:lpstr>   A survey of 9,138 teachers in the UK conducted by SchoolsWeek in August 2023 found that 33% of state school teachers surveyed had used GenAI tools, whereas this figure rose to 49% for respondents from independent schools.   </vt:lpstr>
      <vt:lpstr>PowerPoint Presentation</vt:lpstr>
      <vt:lpstr>PowerPoint Presentation</vt:lpstr>
      <vt:lpstr>What is GenAI?</vt:lpstr>
      <vt:lpstr>Session Plan</vt:lpstr>
      <vt:lpstr>Introduction to Google NotebookLM</vt:lpstr>
      <vt:lpstr>     Why am I focusing on Google NotebookLM?   You control the sources  Clear citations - easier to check  Multimodal  Free!</vt:lpstr>
      <vt:lpstr>Open Notebook LM     https://notebooklm.google/ </vt:lpstr>
      <vt:lpstr>PowerPoint Presentation</vt:lpstr>
      <vt:lpstr>Create your Notebook      </vt:lpstr>
      <vt:lpstr>PowerPoint Presentation</vt:lpstr>
      <vt:lpstr>Upload your source      </vt:lpstr>
      <vt:lpstr>PowerPoint Presentation</vt:lpstr>
      <vt:lpstr>Explore the studio options      </vt:lpstr>
      <vt:lpstr>PowerPoint Presentation</vt:lpstr>
      <vt:lpstr>Produce a Briefing Document</vt:lpstr>
      <vt:lpstr>PowerPoint Presentation</vt:lpstr>
      <vt:lpstr>PowerPoint Presentation</vt:lpstr>
      <vt:lpstr>PowerPoint Presentation</vt:lpstr>
      <vt:lpstr>Produce a Study Guide</vt:lpstr>
      <vt:lpstr>PowerPoint Presentation</vt:lpstr>
      <vt:lpstr>PowerPoint Presentation</vt:lpstr>
      <vt:lpstr>PowerPoint Presentation</vt:lpstr>
      <vt:lpstr>PowerPoint Presentation</vt:lpstr>
      <vt:lpstr>PowerPoint Presentation</vt:lpstr>
      <vt:lpstr>Produce an FAQ</vt:lpstr>
      <vt:lpstr>PowerPoint Presentation</vt:lpstr>
      <vt:lpstr>PowerPoint Presentation</vt:lpstr>
      <vt:lpstr>You can interrogate the source</vt:lpstr>
      <vt:lpstr>PowerPoint Presentation</vt:lpstr>
      <vt:lpstr>You can see where the information came from!</vt:lpstr>
      <vt:lpstr>PowerPoint Presentation</vt:lpstr>
      <vt:lpstr>PowerPoint Presentation</vt:lpstr>
      <vt:lpstr>You can iterate to get the information you need</vt:lpstr>
      <vt:lpstr>PowerPoint Presentation</vt:lpstr>
      <vt:lpstr>PowerPoint Presentation</vt:lpstr>
      <vt:lpstr>You can produce podcasts based only on your source</vt:lpstr>
      <vt:lpstr>PowerPoint Presentation</vt:lpstr>
      <vt:lpstr>PowerPoint Presentation</vt:lpstr>
      <vt:lpstr>PowerPoint Presentation</vt:lpstr>
      <vt:lpstr>A few  ChatGPT Ideas</vt:lpstr>
      <vt:lpstr>Checking and Adapting Reading Ages</vt:lpstr>
      <vt:lpstr>PowerPoint Presentation</vt:lpstr>
      <vt:lpstr>PowerPoint Presentation</vt:lpstr>
      <vt:lpstr>  2. Extracting Text from Textbook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Kieran Lavis</dc:creator>
  <cp:revision>1</cp:revision>
  <dcterms:created xsi:type="dcterms:W3CDTF">2024-10-13T13:59:06Z</dcterms:created>
  <dcterms:modified xsi:type="dcterms:W3CDTF">2025-02-27T09:29:05Z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0x0101002E3B29B622B571439C9C74F993ED2DB3</vt:lpwstr>
  </property>
  <property fmtid="{D5CDD505-2E9C-101B-9397-08002B2CF9AE}" pid="3" name="_dlc_DocIdItemGuid">
    <vt:lpwstr>647b380e-f4b5-4b98-a45c-5b697790d238</vt:lpwstr>
  </property>
</Properties>
</file>