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omments/modernComment_100_840B815.xml" ContentType="application/vnd.ms-powerpoint.comments+xml"/>
  <Override PartName="/ppt/comments/modernComment_101_B6B14DFC.xml" ContentType="application/vnd.ms-powerpoint.comment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omments/modernComment_102_EF0F20D0.xml" ContentType="application/vnd.ms-powerpoint.comments+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omments/modernComment_103_E55117FE.xml" ContentType="application/vnd.ms-powerpoint.comments+xml"/>
  <Override PartName="/ppt/comments/modernComment_104_ECFB8C2F.xml" ContentType="application/vnd.ms-powerpoint.comments+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1"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CDAC12F-047D-0F0C-55FB-E051339FA4BC}" name="Ian Jackson" initials="IJ" userId="S::IJac096@hanborough-manor.oxon.sch.uk::ba5494d0-b12e-44ae-92e2-03a9f2456102"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7" d="100"/>
          <a:sy n="77" d="100"/>
        </p:scale>
        <p:origin x="96" y="1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microsoft.com/office/2018/10/relationships/authors" Target="authors.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comments/modernComment_100_840B815.xml><?xml version="1.0" encoding="utf-8"?>
<p188:cmLst xmlns:a="http://schemas.openxmlformats.org/drawingml/2006/main" xmlns:r="http://schemas.openxmlformats.org/officeDocument/2006/relationships" xmlns:p188="http://schemas.microsoft.com/office/powerpoint/2018/8/main">
  <p188:cm id="{4DE6B10D-CC87-447F-AD79-0D30C3004B2C}" authorId="{BCDAC12F-047D-0F0C-55FB-E051339FA4BC}" created="2023-07-06T15:57:32.504">
    <pc:sldMkLst xmlns:pc="http://schemas.microsoft.com/office/powerpoint/2013/main/command">
      <pc:docMk/>
      <pc:sldMk cId="138459157" sldId="256"/>
    </pc:sldMkLst>
    <p188:txBody>
      <a:bodyPr/>
      <a:lstStyle/>
      <a:p>
        <a:r>
          <a:rPr lang="en-GB"/>
          <a:t>This powerpoint is an example of how to encourage greater depth writing after children have completed a first draft.</a:t>
        </a:r>
      </a:p>
    </p188:txBody>
  </p188:cm>
  <p188:cm id="{A9CA0148-25CA-4DDD-9BC0-9F54583CE68A}" authorId="{BCDAC12F-047D-0F0C-55FB-E051339FA4BC}" created="2023-07-06T15:58:01.009">
    <pc:sldMkLst xmlns:pc="http://schemas.microsoft.com/office/powerpoint/2013/main/command">
      <pc:docMk/>
      <pc:sldMk cId="138459157" sldId="256"/>
    </pc:sldMkLst>
    <p188:txBody>
      <a:bodyPr/>
      <a:lstStyle/>
      <a:p>
        <a:r>
          <a:rPr lang="en-GB"/>
          <a:t>Share the learning objective and make sure that children have a clear understanding of what they are writing.</a:t>
        </a:r>
      </a:p>
    </p188:txBody>
  </p188:cm>
</p188:cmLst>
</file>

<file path=ppt/comments/modernComment_101_B6B14DFC.xml><?xml version="1.0" encoding="utf-8"?>
<p188:cmLst xmlns:a="http://schemas.openxmlformats.org/drawingml/2006/main" xmlns:r="http://schemas.openxmlformats.org/officeDocument/2006/relationships" xmlns:p188="http://schemas.microsoft.com/office/powerpoint/2018/8/main">
  <p188:cm id="{A15E37BA-1DB1-4AC6-B937-2F0844610923}" authorId="{BCDAC12F-047D-0F0C-55FB-E051339FA4BC}" created="2023-07-06T16:00:01.120">
    <ac:deMkLst xmlns:ac="http://schemas.microsoft.com/office/drawing/2013/main/command">
      <pc:docMk xmlns:pc="http://schemas.microsoft.com/office/powerpoint/2013/main/command"/>
      <pc:sldMk xmlns:pc="http://schemas.microsoft.com/office/powerpoint/2013/main/command" cId="3065073148" sldId="257"/>
      <ac:spMk id="2" creationId="{14D16156-9428-1AE1-BB83-6825F8B8A823}"/>
    </ac:deMkLst>
    <p188:txBody>
      <a:bodyPr/>
      <a:lstStyle/>
      <a:p>
        <a:r>
          <a:rPr lang="en-GB"/>
          <a:t>Ecourage children to plan thoroughly for their first draft. The writing should be focused and well-considered, so that there is a strong starting point for the independent writing. Refer to the plan, refer to the model text...make it clear what the writing should include.</a:t>
        </a:r>
      </a:p>
    </p188:txBody>
  </p188:cm>
</p188:cmLst>
</file>

<file path=ppt/comments/modernComment_102_EF0F20D0.xml><?xml version="1.0" encoding="utf-8"?>
<p188:cmLst xmlns:a="http://schemas.openxmlformats.org/drawingml/2006/main" xmlns:r="http://schemas.openxmlformats.org/officeDocument/2006/relationships" xmlns:p188="http://schemas.microsoft.com/office/powerpoint/2018/8/main">
  <p188:cm id="{799F616D-9DC5-4261-9B60-B9BBE4436B11}" authorId="{BCDAC12F-047D-0F0C-55FB-E051339FA4BC}" created="2023-07-06T16:02:54.259">
    <ac:deMkLst xmlns:ac="http://schemas.microsoft.com/office/drawing/2013/main/command">
      <pc:docMk xmlns:pc="http://schemas.microsoft.com/office/powerpoint/2013/main/command"/>
      <pc:sldMk xmlns:pc="http://schemas.microsoft.com/office/powerpoint/2013/main/command" cId="4010746064" sldId="258"/>
      <ac:spMk id="2" creationId="{251BECA6-4636-07B7-5CDA-39F805401B7B}"/>
    </ac:deMkLst>
    <p188:txBody>
      <a:bodyPr/>
      <a:lstStyle/>
      <a:p>
        <a:r>
          <a:rPr lang="en-GB"/>
          <a:t>Let the children know how to be successful in their writing, so that they can deliberately plan to include high-level features in their work.</a:t>
        </a:r>
      </a:p>
    </p188:txBody>
  </p188:cm>
  <p188:cm id="{D441631A-A2A5-4BE6-BC88-58B4E16CA8A4}" authorId="{BCDAC12F-047D-0F0C-55FB-E051339FA4BC}" created="2023-07-06T16:03:16.717">
    <ac:deMkLst xmlns:ac="http://schemas.microsoft.com/office/drawing/2013/main/command">
      <pc:docMk xmlns:pc="http://schemas.microsoft.com/office/powerpoint/2013/main/command"/>
      <pc:sldMk xmlns:pc="http://schemas.microsoft.com/office/powerpoint/2013/main/command" cId="4010746064" sldId="258"/>
      <ac:spMk id="2" creationId="{251BECA6-4636-07B7-5CDA-39F805401B7B}"/>
    </ac:deMkLst>
    <p188:txBody>
      <a:bodyPr/>
      <a:lstStyle/>
      <a:p>
        <a:r>
          <a:rPr lang="en-GB"/>
          <a:t>Discuss each feature, and ensure you have taught the children how to use each feature in previous sessions.</a:t>
        </a:r>
      </a:p>
    </p188:txBody>
  </p188:cm>
</p188:cmLst>
</file>

<file path=ppt/comments/modernComment_103_E55117FE.xml><?xml version="1.0" encoding="utf-8"?>
<p188:cmLst xmlns:a="http://schemas.openxmlformats.org/drawingml/2006/main" xmlns:r="http://schemas.openxmlformats.org/officeDocument/2006/relationships" xmlns:p188="http://schemas.microsoft.com/office/powerpoint/2018/8/main">
  <p188:cm id="{1EEB0A4E-E3A8-41B3-9530-9DED84331221}" authorId="{BCDAC12F-047D-0F0C-55FB-E051339FA4BC}" created="2023-07-06T16:04:20.237">
    <pc:sldMkLst xmlns:pc="http://schemas.microsoft.com/office/powerpoint/2013/main/command">
      <pc:docMk/>
      <pc:sldMk cId="3847297022" sldId="259"/>
    </pc:sldMkLst>
    <p188:txBody>
      <a:bodyPr/>
      <a:lstStyle/>
      <a:p>
        <a:r>
          <a:rPr lang="en-GB"/>
          <a:t>Here is an example of a first draft of a year 6 independent write. It is close to the model text, includes all of the features discussed in the success criteria, and has been proof read for punctuation errors.</a:t>
        </a:r>
      </a:p>
    </p188:txBody>
  </p188:cm>
</p188:cmLst>
</file>

<file path=ppt/comments/modernComment_104_ECFB8C2F.xml><?xml version="1.0" encoding="utf-8"?>
<p188:cmLst xmlns:a="http://schemas.openxmlformats.org/drawingml/2006/main" xmlns:r="http://schemas.openxmlformats.org/officeDocument/2006/relationships" xmlns:p188="http://schemas.microsoft.com/office/powerpoint/2018/8/main">
  <p188:cm id="{C6B2047E-8461-4B98-8472-9078682A9E05}" authorId="{BCDAC12F-047D-0F0C-55FB-E051339FA4BC}" created="2023-07-06T16:06:42.269">
    <pc:sldMkLst xmlns:pc="http://schemas.microsoft.com/office/powerpoint/2013/main/command">
      <pc:docMk/>
      <pc:sldMk cId="3975908399" sldId="260"/>
    </pc:sldMkLst>
    <p188:txBody>
      <a:bodyPr/>
      <a:lstStyle/>
      <a:p>
        <a:r>
          <a:rPr lang="en-GB"/>
          <a:t>A greater depth child can then be challenged to edit their work, using a different starting method to hook the reader into it. they can innovate the start of the writing, using their ideas to flashback, start with action, or force the reader straight into a conversation.
The child can pick the introduction they find the most suitable for the content, or the most dramatic. It will make their writing stand out as being notably different to the other children's work, and also show careful consideration for the audience and purpose of writing.</a:t>
        </a:r>
      </a:p>
    </p188:txBody>
  </p188:cm>
</p188:cmLst>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9387D08-BCD2-47B5-AADF-7EB2F92653B1}" type="doc">
      <dgm:prSet loTypeId="urn:microsoft.com/office/officeart/2005/8/layout/vProcess5" loCatId="process" qsTypeId="urn:microsoft.com/office/officeart/2005/8/quickstyle/simple1" qsCatId="simple" csTypeId="urn:microsoft.com/office/officeart/2005/8/colors/colorful1" csCatId="colorful"/>
      <dgm:spPr/>
      <dgm:t>
        <a:bodyPr/>
        <a:lstStyle/>
        <a:p>
          <a:endParaRPr lang="en-US"/>
        </a:p>
      </dgm:t>
    </dgm:pt>
    <dgm:pt modelId="{DDD3C76A-54BD-4671-86AD-BF97671365F3}">
      <dgm:prSet/>
      <dgm:spPr/>
      <dgm:t>
        <a:bodyPr/>
        <a:lstStyle/>
        <a:p>
          <a:r>
            <a:rPr lang="en-GB"/>
            <a:t>Read through your text map and boxed up plan.</a:t>
          </a:r>
          <a:endParaRPr lang="en-US"/>
        </a:p>
      </dgm:t>
    </dgm:pt>
    <dgm:pt modelId="{C26EB251-773E-431A-9A0A-D6541033AB51}" type="parTrans" cxnId="{3492EA1E-5AA6-4359-9283-B0BE42C95113}">
      <dgm:prSet/>
      <dgm:spPr/>
      <dgm:t>
        <a:bodyPr/>
        <a:lstStyle/>
        <a:p>
          <a:endParaRPr lang="en-US"/>
        </a:p>
      </dgm:t>
    </dgm:pt>
    <dgm:pt modelId="{CA644640-4EE7-4298-B013-87EB0AD10F76}" type="sibTrans" cxnId="{3492EA1E-5AA6-4359-9283-B0BE42C95113}">
      <dgm:prSet/>
      <dgm:spPr/>
      <dgm:t>
        <a:bodyPr/>
        <a:lstStyle/>
        <a:p>
          <a:endParaRPr lang="en-US"/>
        </a:p>
      </dgm:t>
    </dgm:pt>
    <dgm:pt modelId="{F537CB98-F332-4ADB-8BAF-2BA302CEF8AC}">
      <dgm:prSet/>
      <dgm:spPr/>
      <dgm:t>
        <a:bodyPr/>
        <a:lstStyle/>
        <a:p>
          <a:r>
            <a:rPr lang="en-GB"/>
            <a:t>Does it make sense?</a:t>
          </a:r>
          <a:endParaRPr lang="en-US"/>
        </a:p>
      </dgm:t>
    </dgm:pt>
    <dgm:pt modelId="{64F2993D-E121-4C53-BD9E-9306185108D2}" type="parTrans" cxnId="{33B186C6-5008-4B4C-8D57-E811167C6D62}">
      <dgm:prSet/>
      <dgm:spPr/>
      <dgm:t>
        <a:bodyPr/>
        <a:lstStyle/>
        <a:p>
          <a:endParaRPr lang="en-US"/>
        </a:p>
      </dgm:t>
    </dgm:pt>
    <dgm:pt modelId="{91FEF78F-A2DB-44EA-94E8-B125CA17EB63}" type="sibTrans" cxnId="{33B186C6-5008-4B4C-8D57-E811167C6D62}">
      <dgm:prSet/>
      <dgm:spPr/>
      <dgm:t>
        <a:bodyPr/>
        <a:lstStyle/>
        <a:p>
          <a:endParaRPr lang="en-US"/>
        </a:p>
      </dgm:t>
    </dgm:pt>
    <dgm:pt modelId="{F137D214-783B-4DF9-BC2A-E0181CBF197D}">
      <dgm:prSet/>
      <dgm:spPr/>
      <dgm:t>
        <a:bodyPr/>
        <a:lstStyle/>
        <a:p>
          <a:r>
            <a:rPr lang="en-GB"/>
            <a:t>Do you need to edit it?</a:t>
          </a:r>
          <a:endParaRPr lang="en-US"/>
        </a:p>
      </dgm:t>
    </dgm:pt>
    <dgm:pt modelId="{49B5190E-BBDA-41F6-A54F-2BF46005FEC8}" type="parTrans" cxnId="{CCC9EB89-0CD1-4383-B594-0761E59C2389}">
      <dgm:prSet/>
      <dgm:spPr/>
      <dgm:t>
        <a:bodyPr/>
        <a:lstStyle/>
        <a:p>
          <a:endParaRPr lang="en-US"/>
        </a:p>
      </dgm:t>
    </dgm:pt>
    <dgm:pt modelId="{E0377F6B-7E3D-48C9-97C3-D71B98D5C68D}" type="sibTrans" cxnId="{CCC9EB89-0CD1-4383-B594-0761E59C2389}">
      <dgm:prSet/>
      <dgm:spPr/>
      <dgm:t>
        <a:bodyPr/>
        <a:lstStyle/>
        <a:p>
          <a:endParaRPr lang="en-US"/>
        </a:p>
      </dgm:t>
    </dgm:pt>
    <dgm:pt modelId="{7E7BFC23-9909-4C3E-B4BF-EC7FA5C86CA7}">
      <dgm:prSet/>
      <dgm:spPr/>
      <dgm:t>
        <a:bodyPr/>
        <a:lstStyle/>
        <a:p>
          <a:r>
            <a:rPr lang="en-GB"/>
            <a:t>Can you read it to your partner?</a:t>
          </a:r>
          <a:endParaRPr lang="en-US"/>
        </a:p>
      </dgm:t>
    </dgm:pt>
    <dgm:pt modelId="{D1AF0260-25CB-4428-853B-0B182B25220B}" type="parTrans" cxnId="{AE4F33AC-3F09-4F26-A797-5F9A564A4D53}">
      <dgm:prSet/>
      <dgm:spPr/>
      <dgm:t>
        <a:bodyPr/>
        <a:lstStyle/>
        <a:p>
          <a:endParaRPr lang="en-US"/>
        </a:p>
      </dgm:t>
    </dgm:pt>
    <dgm:pt modelId="{839C6971-3F9C-48EC-8F3A-5F1962B7EC3E}" type="sibTrans" cxnId="{AE4F33AC-3F09-4F26-A797-5F9A564A4D53}">
      <dgm:prSet/>
      <dgm:spPr/>
      <dgm:t>
        <a:bodyPr/>
        <a:lstStyle/>
        <a:p>
          <a:endParaRPr lang="en-US"/>
        </a:p>
      </dgm:t>
    </dgm:pt>
    <dgm:pt modelId="{B4674C2A-40D3-421F-9A6F-88DE7742E976}" type="pres">
      <dgm:prSet presAssocID="{59387D08-BCD2-47B5-AADF-7EB2F92653B1}" presName="outerComposite" presStyleCnt="0">
        <dgm:presLayoutVars>
          <dgm:chMax val="5"/>
          <dgm:dir/>
          <dgm:resizeHandles val="exact"/>
        </dgm:presLayoutVars>
      </dgm:prSet>
      <dgm:spPr/>
    </dgm:pt>
    <dgm:pt modelId="{BDE0CB6E-0D04-4EDD-B766-943032B365AF}" type="pres">
      <dgm:prSet presAssocID="{59387D08-BCD2-47B5-AADF-7EB2F92653B1}" presName="dummyMaxCanvas" presStyleCnt="0">
        <dgm:presLayoutVars/>
      </dgm:prSet>
      <dgm:spPr/>
    </dgm:pt>
    <dgm:pt modelId="{A736C1DD-2555-4CBE-8187-9B7A3C2A95A5}" type="pres">
      <dgm:prSet presAssocID="{59387D08-BCD2-47B5-AADF-7EB2F92653B1}" presName="FourNodes_1" presStyleLbl="node1" presStyleIdx="0" presStyleCnt="4">
        <dgm:presLayoutVars>
          <dgm:bulletEnabled val="1"/>
        </dgm:presLayoutVars>
      </dgm:prSet>
      <dgm:spPr/>
    </dgm:pt>
    <dgm:pt modelId="{9DEA84AC-0962-4A19-BA5B-706806C327B0}" type="pres">
      <dgm:prSet presAssocID="{59387D08-BCD2-47B5-AADF-7EB2F92653B1}" presName="FourNodes_2" presStyleLbl="node1" presStyleIdx="1" presStyleCnt="4">
        <dgm:presLayoutVars>
          <dgm:bulletEnabled val="1"/>
        </dgm:presLayoutVars>
      </dgm:prSet>
      <dgm:spPr/>
    </dgm:pt>
    <dgm:pt modelId="{779F2CDA-A9DE-47ED-B189-A14BC433332D}" type="pres">
      <dgm:prSet presAssocID="{59387D08-BCD2-47B5-AADF-7EB2F92653B1}" presName="FourNodes_3" presStyleLbl="node1" presStyleIdx="2" presStyleCnt="4">
        <dgm:presLayoutVars>
          <dgm:bulletEnabled val="1"/>
        </dgm:presLayoutVars>
      </dgm:prSet>
      <dgm:spPr/>
    </dgm:pt>
    <dgm:pt modelId="{13AA6714-E733-4DD8-BD3A-862A9C793A7C}" type="pres">
      <dgm:prSet presAssocID="{59387D08-BCD2-47B5-AADF-7EB2F92653B1}" presName="FourNodes_4" presStyleLbl="node1" presStyleIdx="3" presStyleCnt="4">
        <dgm:presLayoutVars>
          <dgm:bulletEnabled val="1"/>
        </dgm:presLayoutVars>
      </dgm:prSet>
      <dgm:spPr/>
    </dgm:pt>
    <dgm:pt modelId="{6F6D50C1-DBA2-4D62-924E-13A8F956A25C}" type="pres">
      <dgm:prSet presAssocID="{59387D08-BCD2-47B5-AADF-7EB2F92653B1}" presName="FourConn_1-2" presStyleLbl="fgAccFollowNode1" presStyleIdx="0" presStyleCnt="3">
        <dgm:presLayoutVars>
          <dgm:bulletEnabled val="1"/>
        </dgm:presLayoutVars>
      </dgm:prSet>
      <dgm:spPr/>
    </dgm:pt>
    <dgm:pt modelId="{63A86CB4-A9E3-481C-9458-1E3B22FDB8B8}" type="pres">
      <dgm:prSet presAssocID="{59387D08-BCD2-47B5-AADF-7EB2F92653B1}" presName="FourConn_2-3" presStyleLbl="fgAccFollowNode1" presStyleIdx="1" presStyleCnt="3">
        <dgm:presLayoutVars>
          <dgm:bulletEnabled val="1"/>
        </dgm:presLayoutVars>
      </dgm:prSet>
      <dgm:spPr/>
    </dgm:pt>
    <dgm:pt modelId="{0FC2065B-8665-4F89-9FF0-194C67D0B8B8}" type="pres">
      <dgm:prSet presAssocID="{59387D08-BCD2-47B5-AADF-7EB2F92653B1}" presName="FourConn_3-4" presStyleLbl="fgAccFollowNode1" presStyleIdx="2" presStyleCnt="3">
        <dgm:presLayoutVars>
          <dgm:bulletEnabled val="1"/>
        </dgm:presLayoutVars>
      </dgm:prSet>
      <dgm:spPr/>
    </dgm:pt>
    <dgm:pt modelId="{F2D6B2B6-7559-44CB-8406-D4F0C9990CB0}" type="pres">
      <dgm:prSet presAssocID="{59387D08-BCD2-47B5-AADF-7EB2F92653B1}" presName="FourNodes_1_text" presStyleLbl="node1" presStyleIdx="3" presStyleCnt="4">
        <dgm:presLayoutVars>
          <dgm:bulletEnabled val="1"/>
        </dgm:presLayoutVars>
      </dgm:prSet>
      <dgm:spPr/>
    </dgm:pt>
    <dgm:pt modelId="{EC948DFF-07B6-40C3-BD61-E0626C4C82B3}" type="pres">
      <dgm:prSet presAssocID="{59387D08-BCD2-47B5-AADF-7EB2F92653B1}" presName="FourNodes_2_text" presStyleLbl="node1" presStyleIdx="3" presStyleCnt="4">
        <dgm:presLayoutVars>
          <dgm:bulletEnabled val="1"/>
        </dgm:presLayoutVars>
      </dgm:prSet>
      <dgm:spPr/>
    </dgm:pt>
    <dgm:pt modelId="{1D9FE771-ACE2-42B8-A8CE-04CD4DEEF698}" type="pres">
      <dgm:prSet presAssocID="{59387D08-BCD2-47B5-AADF-7EB2F92653B1}" presName="FourNodes_3_text" presStyleLbl="node1" presStyleIdx="3" presStyleCnt="4">
        <dgm:presLayoutVars>
          <dgm:bulletEnabled val="1"/>
        </dgm:presLayoutVars>
      </dgm:prSet>
      <dgm:spPr/>
    </dgm:pt>
    <dgm:pt modelId="{70F8261E-A920-4BFE-B926-8585FA0ACF7A}" type="pres">
      <dgm:prSet presAssocID="{59387D08-BCD2-47B5-AADF-7EB2F92653B1}" presName="FourNodes_4_text" presStyleLbl="node1" presStyleIdx="3" presStyleCnt="4">
        <dgm:presLayoutVars>
          <dgm:bulletEnabled val="1"/>
        </dgm:presLayoutVars>
      </dgm:prSet>
      <dgm:spPr/>
    </dgm:pt>
  </dgm:ptLst>
  <dgm:cxnLst>
    <dgm:cxn modelId="{5FF2F106-CE28-489C-B278-E86180B0C8E3}" type="presOf" srcId="{E0377F6B-7E3D-48C9-97C3-D71B98D5C68D}" destId="{0FC2065B-8665-4F89-9FF0-194C67D0B8B8}" srcOrd="0" destOrd="0" presId="urn:microsoft.com/office/officeart/2005/8/layout/vProcess5"/>
    <dgm:cxn modelId="{F0A58213-0CB6-40CE-B71D-CD4DD7554AE7}" type="presOf" srcId="{F137D214-783B-4DF9-BC2A-E0181CBF197D}" destId="{779F2CDA-A9DE-47ED-B189-A14BC433332D}" srcOrd="0" destOrd="0" presId="urn:microsoft.com/office/officeart/2005/8/layout/vProcess5"/>
    <dgm:cxn modelId="{3492EA1E-5AA6-4359-9283-B0BE42C95113}" srcId="{59387D08-BCD2-47B5-AADF-7EB2F92653B1}" destId="{DDD3C76A-54BD-4671-86AD-BF97671365F3}" srcOrd="0" destOrd="0" parTransId="{C26EB251-773E-431A-9A0A-D6541033AB51}" sibTransId="{CA644640-4EE7-4298-B013-87EB0AD10F76}"/>
    <dgm:cxn modelId="{56821522-F6ED-4B4B-A356-C1A154267C51}" type="presOf" srcId="{CA644640-4EE7-4298-B013-87EB0AD10F76}" destId="{6F6D50C1-DBA2-4D62-924E-13A8F956A25C}" srcOrd="0" destOrd="0" presId="urn:microsoft.com/office/officeart/2005/8/layout/vProcess5"/>
    <dgm:cxn modelId="{932F595E-3C91-4EBC-AC81-63AE7F6FB3E7}" type="presOf" srcId="{7E7BFC23-9909-4C3E-B4BF-EC7FA5C86CA7}" destId="{70F8261E-A920-4BFE-B926-8585FA0ACF7A}" srcOrd="1" destOrd="0" presId="urn:microsoft.com/office/officeart/2005/8/layout/vProcess5"/>
    <dgm:cxn modelId="{253E0661-C6B0-4B0A-A409-6BD4D54A3A5E}" type="presOf" srcId="{F537CB98-F332-4ADB-8BAF-2BA302CEF8AC}" destId="{EC948DFF-07B6-40C3-BD61-E0626C4C82B3}" srcOrd="1" destOrd="0" presId="urn:microsoft.com/office/officeart/2005/8/layout/vProcess5"/>
    <dgm:cxn modelId="{2FFF4169-D854-4BD9-9B16-197BFBB42A0C}" type="presOf" srcId="{F537CB98-F332-4ADB-8BAF-2BA302CEF8AC}" destId="{9DEA84AC-0962-4A19-BA5B-706806C327B0}" srcOrd="0" destOrd="0" presId="urn:microsoft.com/office/officeart/2005/8/layout/vProcess5"/>
    <dgm:cxn modelId="{30DB1854-4295-4623-AD7D-419D15797E24}" type="presOf" srcId="{DDD3C76A-54BD-4671-86AD-BF97671365F3}" destId="{A736C1DD-2555-4CBE-8187-9B7A3C2A95A5}" srcOrd="0" destOrd="0" presId="urn:microsoft.com/office/officeart/2005/8/layout/vProcess5"/>
    <dgm:cxn modelId="{CCC9EB89-0CD1-4383-B594-0761E59C2389}" srcId="{59387D08-BCD2-47B5-AADF-7EB2F92653B1}" destId="{F137D214-783B-4DF9-BC2A-E0181CBF197D}" srcOrd="2" destOrd="0" parTransId="{49B5190E-BBDA-41F6-A54F-2BF46005FEC8}" sibTransId="{E0377F6B-7E3D-48C9-97C3-D71B98D5C68D}"/>
    <dgm:cxn modelId="{B13BCF8E-04CA-4C31-91B6-FBEF18777A58}" type="presOf" srcId="{7E7BFC23-9909-4C3E-B4BF-EC7FA5C86CA7}" destId="{13AA6714-E733-4DD8-BD3A-862A9C793A7C}" srcOrd="0" destOrd="0" presId="urn:microsoft.com/office/officeart/2005/8/layout/vProcess5"/>
    <dgm:cxn modelId="{1A589392-217E-47A1-AFBA-4354B076AA59}" type="presOf" srcId="{F137D214-783B-4DF9-BC2A-E0181CBF197D}" destId="{1D9FE771-ACE2-42B8-A8CE-04CD4DEEF698}" srcOrd="1" destOrd="0" presId="urn:microsoft.com/office/officeart/2005/8/layout/vProcess5"/>
    <dgm:cxn modelId="{AE4F33AC-3F09-4F26-A797-5F9A564A4D53}" srcId="{59387D08-BCD2-47B5-AADF-7EB2F92653B1}" destId="{7E7BFC23-9909-4C3E-B4BF-EC7FA5C86CA7}" srcOrd="3" destOrd="0" parTransId="{D1AF0260-25CB-4428-853B-0B182B25220B}" sibTransId="{839C6971-3F9C-48EC-8F3A-5F1962B7EC3E}"/>
    <dgm:cxn modelId="{9982D3BC-112E-44A3-811A-E7A0081807DC}" type="presOf" srcId="{DDD3C76A-54BD-4671-86AD-BF97671365F3}" destId="{F2D6B2B6-7559-44CB-8406-D4F0C9990CB0}" srcOrd="1" destOrd="0" presId="urn:microsoft.com/office/officeart/2005/8/layout/vProcess5"/>
    <dgm:cxn modelId="{33B186C6-5008-4B4C-8D57-E811167C6D62}" srcId="{59387D08-BCD2-47B5-AADF-7EB2F92653B1}" destId="{F537CB98-F332-4ADB-8BAF-2BA302CEF8AC}" srcOrd="1" destOrd="0" parTransId="{64F2993D-E121-4C53-BD9E-9306185108D2}" sibTransId="{91FEF78F-A2DB-44EA-94E8-B125CA17EB63}"/>
    <dgm:cxn modelId="{6508D0D4-C91A-43D5-934A-462714DA8600}" type="presOf" srcId="{91FEF78F-A2DB-44EA-94E8-B125CA17EB63}" destId="{63A86CB4-A9E3-481C-9458-1E3B22FDB8B8}" srcOrd="0" destOrd="0" presId="urn:microsoft.com/office/officeart/2005/8/layout/vProcess5"/>
    <dgm:cxn modelId="{630ADCF7-98F4-42E4-8AA0-1035D27D41B3}" type="presOf" srcId="{59387D08-BCD2-47B5-AADF-7EB2F92653B1}" destId="{B4674C2A-40D3-421F-9A6F-88DE7742E976}" srcOrd="0" destOrd="0" presId="urn:microsoft.com/office/officeart/2005/8/layout/vProcess5"/>
    <dgm:cxn modelId="{89C63B0C-3096-43B0-94C3-659242486633}" type="presParOf" srcId="{B4674C2A-40D3-421F-9A6F-88DE7742E976}" destId="{BDE0CB6E-0D04-4EDD-B766-943032B365AF}" srcOrd="0" destOrd="0" presId="urn:microsoft.com/office/officeart/2005/8/layout/vProcess5"/>
    <dgm:cxn modelId="{9FA95EA6-CF9C-468C-978B-3472DAB207D3}" type="presParOf" srcId="{B4674C2A-40D3-421F-9A6F-88DE7742E976}" destId="{A736C1DD-2555-4CBE-8187-9B7A3C2A95A5}" srcOrd="1" destOrd="0" presId="urn:microsoft.com/office/officeart/2005/8/layout/vProcess5"/>
    <dgm:cxn modelId="{6BF1226F-410B-4948-8C72-B3C70A6C13C9}" type="presParOf" srcId="{B4674C2A-40D3-421F-9A6F-88DE7742E976}" destId="{9DEA84AC-0962-4A19-BA5B-706806C327B0}" srcOrd="2" destOrd="0" presId="urn:microsoft.com/office/officeart/2005/8/layout/vProcess5"/>
    <dgm:cxn modelId="{E96DA585-D33F-4875-BA82-2CBAC10FAFD4}" type="presParOf" srcId="{B4674C2A-40D3-421F-9A6F-88DE7742E976}" destId="{779F2CDA-A9DE-47ED-B189-A14BC433332D}" srcOrd="3" destOrd="0" presId="urn:microsoft.com/office/officeart/2005/8/layout/vProcess5"/>
    <dgm:cxn modelId="{CA1D8DB0-7DC4-4EAD-A23A-57752D28CBDD}" type="presParOf" srcId="{B4674C2A-40D3-421F-9A6F-88DE7742E976}" destId="{13AA6714-E733-4DD8-BD3A-862A9C793A7C}" srcOrd="4" destOrd="0" presId="urn:microsoft.com/office/officeart/2005/8/layout/vProcess5"/>
    <dgm:cxn modelId="{9AD847A3-52AC-46E8-AD8E-017E823489FB}" type="presParOf" srcId="{B4674C2A-40D3-421F-9A6F-88DE7742E976}" destId="{6F6D50C1-DBA2-4D62-924E-13A8F956A25C}" srcOrd="5" destOrd="0" presId="urn:microsoft.com/office/officeart/2005/8/layout/vProcess5"/>
    <dgm:cxn modelId="{5B0A8E9E-7E17-4B0C-9414-E2639000D37E}" type="presParOf" srcId="{B4674C2A-40D3-421F-9A6F-88DE7742E976}" destId="{63A86CB4-A9E3-481C-9458-1E3B22FDB8B8}" srcOrd="6" destOrd="0" presId="urn:microsoft.com/office/officeart/2005/8/layout/vProcess5"/>
    <dgm:cxn modelId="{050F51F3-47C2-484D-81E9-34C0DC852081}" type="presParOf" srcId="{B4674C2A-40D3-421F-9A6F-88DE7742E976}" destId="{0FC2065B-8665-4F89-9FF0-194C67D0B8B8}" srcOrd="7" destOrd="0" presId="urn:microsoft.com/office/officeart/2005/8/layout/vProcess5"/>
    <dgm:cxn modelId="{D82B7971-9FC6-4AB3-A413-6EE12B8AB2B6}" type="presParOf" srcId="{B4674C2A-40D3-421F-9A6F-88DE7742E976}" destId="{F2D6B2B6-7559-44CB-8406-D4F0C9990CB0}" srcOrd="8" destOrd="0" presId="urn:microsoft.com/office/officeart/2005/8/layout/vProcess5"/>
    <dgm:cxn modelId="{C768D35C-7246-417E-94FA-78B84EDD8D88}" type="presParOf" srcId="{B4674C2A-40D3-421F-9A6F-88DE7742E976}" destId="{EC948DFF-07B6-40C3-BD61-E0626C4C82B3}" srcOrd="9" destOrd="0" presId="urn:microsoft.com/office/officeart/2005/8/layout/vProcess5"/>
    <dgm:cxn modelId="{A03C9AF8-5B86-407A-8CBE-201BAECE91EB}" type="presParOf" srcId="{B4674C2A-40D3-421F-9A6F-88DE7742E976}" destId="{1D9FE771-ACE2-42B8-A8CE-04CD4DEEF698}" srcOrd="10" destOrd="0" presId="urn:microsoft.com/office/officeart/2005/8/layout/vProcess5"/>
    <dgm:cxn modelId="{08A6542D-018A-4251-936C-1A784F91B4EB}" type="presParOf" srcId="{B4674C2A-40D3-421F-9A6F-88DE7742E976}" destId="{70F8261E-A920-4BFE-B926-8585FA0ACF7A}" srcOrd="11"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E7AB741-44FF-4033-B5FA-14BFCEBDAC86}" type="doc">
      <dgm:prSet loTypeId="urn:microsoft.com/office/officeart/2008/layout/LinedList" loCatId="list" qsTypeId="urn:microsoft.com/office/officeart/2005/8/quickstyle/simple1" qsCatId="simple" csTypeId="urn:microsoft.com/office/officeart/2005/8/colors/colorful1" csCatId="colorful"/>
      <dgm:spPr/>
      <dgm:t>
        <a:bodyPr/>
        <a:lstStyle/>
        <a:p>
          <a:endParaRPr lang="en-US"/>
        </a:p>
      </dgm:t>
    </dgm:pt>
    <dgm:pt modelId="{72E2DAFA-73A5-44D1-88C6-76A91438E568}">
      <dgm:prSet/>
      <dgm:spPr/>
      <dgm:t>
        <a:bodyPr/>
        <a:lstStyle/>
        <a:p>
          <a:r>
            <a:rPr lang="en-GB"/>
            <a:t>Expanded noun phrases, including a ‘- with’ clause. </a:t>
          </a:r>
          <a:endParaRPr lang="en-US"/>
        </a:p>
      </dgm:t>
    </dgm:pt>
    <dgm:pt modelId="{CC08F223-BEA9-4C2A-8F7C-628F9AC97307}" type="parTrans" cxnId="{4A12B0DA-C52E-476D-AF8D-6E54F8092F1A}">
      <dgm:prSet/>
      <dgm:spPr/>
      <dgm:t>
        <a:bodyPr/>
        <a:lstStyle/>
        <a:p>
          <a:endParaRPr lang="en-US"/>
        </a:p>
      </dgm:t>
    </dgm:pt>
    <dgm:pt modelId="{BE4051AF-A3F1-4474-AF5A-8F7009007DB0}" type="sibTrans" cxnId="{4A12B0DA-C52E-476D-AF8D-6E54F8092F1A}">
      <dgm:prSet/>
      <dgm:spPr/>
      <dgm:t>
        <a:bodyPr/>
        <a:lstStyle/>
        <a:p>
          <a:endParaRPr lang="en-US"/>
        </a:p>
      </dgm:t>
    </dgm:pt>
    <dgm:pt modelId="{2CCF74CC-E8B5-4829-AE04-7207018120CF}">
      <dgm:prSet/>
      <dgm:spPr/>
      <dgm:t>
        <a:bodyPr/>
        <a:lstStyle/>
        <a:p>
          <a:r>
            <a:rPr lang="en-GB"/>
            <a:t>Subordinate clauses, starting with a subordinating conjunction.</a:t>
          </a:r>
          <a:endParaRPr lang="en-US"/>
        </a:p>
      </dgm:t>
    </dgm:pt>
    <dgm:pt modelId="{D18FC26E-CB59-463B-9C06-167BB580FEF0}" type="parTrans" cxnId="{8C756D32-0992-479A-8EBE-746D17A06C0C}">
      <dgm:prSet/>
      <dgm:spPr/>
      <dgm:t>
        <a:bodyPr/>
        <a:lstStyle/>
        <a:p>
          <a:endParaRPr lang="en-US"/>
        </a:p>
      </dgm:t>
    </dgm:pt>
    <dgm:pt modelId="{5706DFC3-50FB-434C-AFFF-9D5930102D60}" type="sibTrans" cxnId="{8C756D32-0992-479A-8EBE-746D17A06C0C}">
      <dgm:prSet/>
      <dgm:spPr/>
      <dgm:t>
        <a:bodyPr/>
        <a:lstStyle/>
        <a:p>
          <a:endParaRPr lang="en-US"/>
        </a:p>
      </dgm:t>
    </dgm:pt>
    <dgm:pt modelId="{00D3F0D1-F4C0-4A73-A341-2CC3595811C0}">
      <dgm:prSet/>
      <dgm:spPr/>
      <dgm:t>
        <a:bodyPr/>
        <a:lstStyle/>
        <a:p>
          <a:r>
            <a:rPr lang="en-GB"/>
            <a:t>Relative clauses, starting with a relative pronoun.</a:t>
          </a:r>
          <a:endParaRPr lang="en-US"/>
        </a:p>
      </dgm:t>
    </dgm:pt>
    <dgm:pt modelId="{AC09EF95-71A0-439D-B1C2-4070125EBFDC}" type="parTrans" cxnId="{4909F899-B7E5-4C1C-B2F3-979517538652}">
      <dgm:prSet/>
      <dgm:spPr/>
      <dgm:t>
        <a:bodyPr/>
        <a:lstStyle/>
        <a:p>
          <a:endParaRPr lang="en-US"/>
        </a:p>
      </dgm:t>
    </dgm:pt>
    <dgm:pt modelId="{CE0A75CB-DE23-4B5C-B735-3863CFBFE58D}" type="sibTrans" cxnId="{4909F899-B7E5-4C1C-B2F3-979517538652}">
      <dgm:prSet/>
      <dgm:spPr/>
      <dgm:t>
        <a:bodyPr/>
        <a:lstStyle/>
        <a:p>
          <a:endParaRPr lang="en-US"/>
        </a:p>
      </dgm:t>
    </dgm:pt>
    <dgm:pt modelId="{319DE4BC-4B1E-4104-ACC2-60A3CA7556E6}">
      <dgm:prSet/>
      <dgm:spPr/>
      <dgm:t>
        <a:bodyPr/>
        <a:lstStyle/>
        <a:p>
          <a:r>
            <a:rPr lang="en-GB"/>
            <a:t>List 3 adjectives, ending –ed, to describe emotion.</a:t>
          </a:r>
          <a:endParaRPr lang="en-US"/>
        </a:p>
      </dgm:t>
    </dgm:pt>
    <dgm:pt modelId="{77810242-5E75-4500-98D4-E79DF7115C9B}" type="parTrans" cxnId="{D402B190-C93E-4BE0-9070-E92806AD0C8A}">
      <dgm:prSet/>
      <dgm:spPr/>
      <dgm:t>
        <a:bodyPr/>
        <a:lstStyle/>
        <a:p>
          <a:endParaRPr lang="en-US"/>
        </a:p>
      </dgm:t>
    </dgm:pt>
    <dgm:pt modelId="{98D507FD-C05A-417C-8259-123B5CC6F066}" type="sibTrans" cxnId="{D402B190-C93E-4BE0-9070-E92806AD0C8A}">
      <dgm:prSet/>
      <dgm:spPr/>
      <dgm:t>
        <a:bodyPr/>
        <a:lstStyle/>
        <a:p>
          <a:endParaRPr lang="en-US"/>
        </a:p>
      </dgm:t>
    </dgm:pt>
    <dgm:pt modelId="{20AF86C7-E924-40D3-9131-D18439BA18CF}" type="pres">
      <dgm:prSet presAssocID="{9E7AB741-44FF-4033-B5FA-14BFCEBDAC86}" presName="vert0" presStyleCnt="0">
        <dgm:presLayoutVars>
          <dgm:dir/>
          <dgm:animOne val="branch"/>
          <dgm:animLvl val="lvl"/>
        </dgm:presLayoutVars>
      </dgm:prSet>
      <dgm:spPr/>
    </dgm:pt>
    <dgm:pt modelId="{EED25A7A-4A25-4A06-BCCD-85DD6A98F418}" type="pres">
      <dgm:prSet presAssocID="{72E2DAFA-73A5-44D1-88C6-76A91438E568}" presName="thickLine" presStyleLbl="alignNode1" presStyleIdx="0" presStyleCnt="4"/>
      <dgm:spPr/>
    </dgm:pt>
    <dgm:pt modelId="{6527D479-EA54-440C-9DB1-63DD82C8B5C9}" type="pres">
      <dgm:prSet presAssocID="{72E2DAFA-73A5-44D1-88C6-76A91438E568}" presName="horz1" presStyleCnt="0"/>
      <dgm:spPr/>
    </dgm:pt>
    <dgm:pt modelId="{5ED2A04F-E2E5-4FD9-9FBC-DCEF3C680C1D}" type="pres">
      <dgm:prSet presAssocID="{72E2DAFA-73A5-44D1-88C6-76A91438E568}" presName="tx1" presStyleLbl="revTx" presStyleIdx="0" presStyleCnt="4"/>
      <dgm:spPr/>
    </dgm:pt>
    <dgm:pt modelId="{893EDB21-D594-4718-8284-3451FF67FD4C}" type="pres">
      <dgm:prSet presAssocID="{72E2DAFA-73A5-44D1-88C6-76A91438E568}" presName="vert1" presStyleCnt="0"/>
      <dgm:spPr/>
    </dgm:pt>
    <dgm:pt modelId="{2DD9B0BD-2F8E-4A21-A4E7-C3F575BC3174}" type="pres">
      <dgm:prSet presAssocID="{2CCF74CC-E8B5-4829-AE04-7207018120CF}" presName="thickLine" presStyleLbl="alignNode1" presStyleIdx="1" presStyleCnt="4"/>
      <dgm:spPr/>
    </dgm:pt>
    <dgm:pt modelId="{A6E9B589-907A-43A6-9AB5-69A49193FB3F}" type="pres">
      <dgm:prSet presAssocID="{2CCF74CC-E8B5-4829-AE04-7207018120CF}" presName="horz1" presStyleCnt="0"/>
      <dgm:spPr/>
    </dgm:pt>
    <dgm:pt modelId="{687465E0-5995-4578-99F1-ACC207C6565A}" type="pres">
      <dgm:prSet presAssocID="{2CCF74CC-E8B5-4829-AE04-7207018120CF}" presName="tx1" presStyleLbl="revTx" presStyleIdx="1" presStyleCnt="4"/>
      <dgm:spPr/>
    </dgm:pt>
    <dgm:pt modelId="{6D220790-4B2E-478A-8524-475A21F0BBC1}" type="pres">
      <dgm:prSet presAssocID="{2CCF74CC-E8B5-4829-AE04-7207018120CF}" presName="vert1" presStyleCnt="0"/>
      <dgm:spPr/>
    </dgm:pt>
    <dgm:pt modelId="{6D44C7F0-0230-4A6F-B2B5-9A0C9F343078}" type="pres">
      <dgm:prSet presAssocID="{00D3F0D1-F4C0-4A73-A341-2CC3595811C0}" presName="thickLine" presStyleLbl="alignNode1" presStyleIdx="2" presStyleCnt="4"/>
      <dgm:spPr/>
    </dgm:pt>
    <dgm:pt modelId="{C300781B-DEB4-4DC8-B3D6-EBACA70423ED}" type="pres">
      <dgm:prSet presAssocID="{00D3F0D1-F4C0-4A73-A341-2CC3595811C0}" presName="horz1" presStyleCnt="0"/>
      <dgm:spPr/>
    </dgm:pt>
    <dgm:pt modelId="{32F7CEF6-677D-4326-B9E7-4BD6D7664F6F}" type="pres">
      <dgm:prSet presAssocID="{00D3F0D1-F4C0-4A73-A341-2CC3595811C0}" presName="tx1" presStyleLbl="revTx" presStyleIdx="2" presStyleCnt="4"/>
      <dgm:spPr/>
    </dgm:pt>
    <dgm:pt modelId="{913EA827-6C58-4830-9362-14E554BFFD93}" type="pres">
      <dgm:prSet presAssocID="{00D3F0D1-F4C0-4A73-A341-2CC3595811C0}" presName="vert1" presStyleCnt="0"/>
      <dgm:spPr/>
    </dgm:pt>
    <dgm:pt modelId="{9D3C7EE9-A417-4938-87CC-7724802AB751}" type="pres">
      <dgm:prSet presAssocID="{319DE4BC-4B1E-4104-ACC2-60A3CA7556E6}" presName="thickLine" presStyleLbl="alignNode1" presStyleIdx="3" presStyleCnt="4"/>
      <dgm:spPr/>
    </dgm:pt>
    <dgm:pt modelId="{D4F6FC3A-D540-4416-B9F8-6DB6C5008795}" type="pres">
      <dgm:prSet presAssocID="{319DE4BC-4B1E-4104-ACC2-60A3CA7556E6}" presName="horz1" presStyleCnt="0"/>
      <dgm:spPr/>
    </dgm:pt>
    <dgm:pt modelId="{2BAD7AAC-669F-4FCE-9C77-2CFBACA1B3AB}" type="pres">
      <dgm:prSet presAssocID="{319DE4BC-4B1E-4104-ACC2-60A3CA7556E6}" presName="tx1" presStyleLbl="revTx" presStyleIdx="3" presStyleCnt="4"/>
      <dgm:spPr/>
    </dgm:pt>
    <dgm:pt modelId="{F1DF6233-E2DB-41E2-9D4A-9C43D0E50840}" type="pres">
      <dgm:prSet presAssocID="{319DE4BC-4B1E-4104-ACC2-60A3CA7556E6}" presName="vert1" presStyleCnt="0"/>
      <dgm:spPr/>
    </dgm:pt>
  </dgm:ptLst>
  <dgm:cxnLst>
    <dgm:cxn modelId="{8C756D32-0992-479A-8EBE-746D17A06C0C}" srcId="{9E7AB741-44FF-4033-B5FA-14BFCEBDAC86}" destId="{2CCF74CC-E8B5-4829-AE04-7207018120CF}" srcOrd="1" destOrd="0" parTransId="{D18FC26E-CB59-463B-9C06-167BB580FEF0}" sibTransId="{5706DFC3-50FB-434C-AFFF-9D5930102D60}"/>
    <dgm:cxn modelId="{D402B190-C93E-4BE0-9070-E92806AD0C8A}" srcId="{9E7AB741-44FF-4033-B5FA-14BFCEBDAC86}" destId="{319DE4BC-4B1E-4104-ACC2-60A3CA7556E6}" srcOrd="3" destOrd="0" parTransId="{77810242-5E75-4500-98D4-E79DF7115C9B}" sibTransId="{98D507FD-C05A-417C-8259-123B5CC6F066}"/>
    <dgm:cxn modelId="{C4382493-CBAC-4284-905D-B7179DA78367}" type="presOf" srcId="{319DE4BC-4B1E-4104-ACC2-60A3CA7556E6}" destId="{2BAD7AAC-669F-4FCE-9C77-2CFBACA1B3AB}" srcOrd="0" destOrd="0" presId="urn:microsoft.com/office/officeart/2008/layout/LinedList"/>
    <dgm:cxn modelId="{F52DB195-88EE-4B3C-AD8A-49ABAEE5E115}" type="presOf" srcId="{2CCF74CC-E8B5-4829-AE04-7207018120CF}" destId="{687465E0-5995-4578-99F1-ACC207C6565A}" srcOrd="0" destOrd="0" presId="urn:microsoft.com/office/officeart/2008/layout/LinedList"/>
    <dgm:cxn modelId="{4909F899-B7E5-4C1C-B2F3-979517538652}" srcId="{9E7AB741-44FF-4033-B5FA-14BFCEBDAC86}" destId="{00D3F0D1-F4C0-4A73-A341-2CC3595811C0}" srcOrd="2" destOrd="0" parTransId="{AC09EF95-71A0-439D-B1C2-4070125EBFDC}" sibTransId="{CE0A75CB-DE23-4B5C-B735-3863CFBFE58D}"/>
    <dgm:cxn modelId="{72D91ABC-83A5-4301-AA23-4F1F00FD99B3}" type="presOf" srcId="{72E2DAFA-73A5-44D1-88C6-76A91438E568}" destId="{5ED2A04F-E2E5-4FD9-9FBC-DCEF3C680C1D}" srcOrd="0" destOrd="0" presId="urn:microsoft.com/office/officeart/2008/layout/LinedList"/>
    <dgm:cxn modelId="{9B51B0CC-4B6E-4891-A2A8-1BA8D7B04D09}" type="presOf" srcId="{9E7AB741-44FF-4033-B5FA-14BFCEBDAC86}" destId="{20AF86C7-E924-40D3-9131-D18439BA18CF}" srcOrd="0" destOrd="0" presId="urn:microsoft.com/office/officeart/2008/layout/LinedList"/>
    <dgm:cxn modelId="{4A12B0DA-C52E-476D-AF8D-6E54F8092F1A}" srcId="{9E7AB741-44FF-4033-B5FA-14BFCEBDAC86}" destId="{72E2DAFA-73A5-44D1-88C6-76A91438E568}" srcOrd="0" destOrd="0" parTransId="{CC08F223-BEA9-4C2A-8F7C-628F9AC97307}" sibTransId="{BE4051AF-A3F1-4474-AF5A-8F7009007DB0}"/>
    <dgm:cxn modelId="{285083F5-DDA8-49CF-AD5D-B3904C77192A}" type="presOf" srcId="{00D3F0D1-F4C0-4A73-A341-2CC3595811C0}" destId="{32F7CEF6-677D-4326-B9E7-4BD6D7664F6F}" srcOrd="0" destOrd="0" presId="urn:microsoft.com/office/officeart/2008/layout/LinedList"/>
    <dgm:cxn modelId="{4A4393F7-8CEB-4C02-A4BC-6CA25791D70A}" type="presParOf" srcId="{20AF86C7-E924-40D3-9131-D18439BA18CF}" destId="{EED25A7A-4A25-4A06-BCCD-85DD6A98F418}" srcOrd="0" destOrd="0" presId="urn:microsoft.com/office/officeart/2008/layout/LinedList"/>
    <dgm:cxn modelId="{60829130-6876-43B8-8BA1-E9AC8B40EA1B}" type="presParOf" srcId="{20AF86C7-E924-40D3-9131-D18439BA18CF}" destId="{6527D479-EA54-440C-9DB1-63DD82C8B5C9}" srcOrd="1" destOrd="0" presId="urn:microsoft.com/office/officeart/2008/layout/LinedList"/>
    <dgm:cxn modelId="{EA3F5FE3-0D61-46BA-8E90-8C90BD3D5B95}" type="presParOf" srcId="{6527D479-EA54-440C-9DB1-63DD82C8B5C9}" destId="{5ED2A04F-E2E5-4FD9-9FBC-DCEF3C680C1D}" srcOrd="0" destOrd="0" presId="urn:microsoft.com/office/officeart/2008/layout/LinedList"/>
    <dgm:cxn modelId="{B2195D2F-6371-4DD8-8738-71C47E95C06B}" type="presParOf" srcId="{6527D479-EA54-440C-9DB1-63DD82C8B5C9}" destId="{893EDB21-D594-4718-8284-3451FF67FD4C}" srcOrd="1" destOrd="0" presId="urn:microsoft.com/office/officeart/2008/layout/LinedList"/>
    <dgm:cxn modelId="{834EDCC4-E560-42B4-81CB-D2C1D18000A6}" type="presParOf" srcId="{20AF86C7-E924-40D3-9131-D18439BA18CF}" destId="{2DD9B0BD-2F8E-4A21-A4E7-C3F575BC3174}" srcOrd="2" destOrd="0" presId="urn:microsoft.com/office/officeart/2008/layout/LinedList"/>
    <dgm:cxn modelId="{F04F31CE-60ED-46A8-AC1A-22C7F6B81E56}" type="presParOf" srcId="{20AF86C7-E924-40D3-9131-D18439BA18CF}" destId="{A6E9B589-907A-43A6-9AB5-69A49193FB3F}" srcOrd="3" destOrd="0" presId="urn:microsoft.com/office/officeart/2008/layout/LinedList"/>
    <dgm:cxn modelId="{6A9E512D-BED8-4D1C-9C0F-E7C1651AC40F}" type="presParOf" srcId="{A6E9B589-907A-43A6-9AB5-69A49193FB3F}" destId="{687465E0-5995-4578-99F1-ACC207C6565A}" srcOrd="0" destOrd="0" presId="urn:microsoft.com/office/officeart/2008/layout/LinedList"/>
    <dgm:cxn modelId="{C394366D-8BFD-4EA4-90FF-A99C78CC7B30}" type="presParOf" srcId="{A6E9B589-907A-43A6-9AB5-69A49193FB3F}" destId="{6D220790-4B2E-478A-8524-475A21F0BBC1}" srcOrd="1" destOrd="0" presId="urn:microsoft.com/office/officeart/2008/layout/LinedList"/>
    <dgm:cxn modelId="{8B71EED1-1979-44EA-A4D4-6D1F16FF20E9}" type="presParOf" srcId="{20AF86C7-E924-40D3-9131-D18439BA18CF}" destId="{6D44C7F0-0230-4A6F-B2B5-9A0C9F343078}" srcOrd="4" destOrd="0" presId="urn:microsoft.com/office/officeart/2008/layout/LinedList"/>
    <dgm:cxn modelId="{4CBB40DC-F09E-40D8-AFDA-EB1245634164}" type="presParOf" srcId="{20AF86C7-E924-40D3-9131-D18439BA18CF}" destId="{C300781B-DEB4-4DC8-B3D6-EBACA70423ED}" srcOrd="5" destOrd="0" presId="urn:microsoft.com/office/officeart/2008/layout/LinedList"/>
    <dgm:cxn modelId="{DDA7B376-8462-40A1-81D3-429436C27AFB}" type="presParOf" srcId="{C300781B-DEB4-4DC8-B3D6-EBACA70423ED}" destId="{32F7CEF6-677D-4326-B9E7-4BD6D7664F6F}" srcOrd="0" destOrd="0" presId="urn:microsoft.com/office/officeart/2008/layout/LinedList"/>
    <dgm:cxn modelId="{292410A2-7252-4BB9-AF6E-3259D504C092}" type="presParOf" srcId="{C300781B-DEB4-4DC8-B3D6-EBACA70423ED}" destId="{913EA827-6C58-4830-9362-14E554BFFD93}" srcOrd="1" destOrd="0" presId="urn:microsoft.com/office/officeart/2008/layout/LinedList"/>
    <dgm:cxn modelId="{7E89F22D-7FD7-437B-8E41-857EC1C8B132}" type="presParOf" srcId="{20AF86C7-E924-40D3-9131-D18439BA18CF}" destId="{9D3C7EE9-A417-4938-87CC-7724802AB751}" srcOrd="6" destOrd="0" presId="urn:microsoft.com/office/officeart/2008/layout/LinedList"/>
    <dgm:cxn modelId="{854A9746-8479-463A-8C6A-7826697A13AA}" type="presParOf" srcId="{20AF86C7-E924-40D3-9131-D18439BA18CF}" destId="{D4F6FC3A-D540-4416-B9F8-6DB6C5008795}" srcOrd="7" destOrd="0" presId="urn:microsoft.com/office/officeart/2008/layout/LinedList"/>
    <dgm:cxn modelId="{057429F4-20E0-4650-8A40-EBB4D4668164}" type="presParOf" srcId="{D4F6FC3A-D540-4416-B9F8-6DB6C5008795}" destId="{2BAD7AAC-669F-4FCE-9C77-2CFBACA1B3AB}" srcOrd="0" destOrd="0" presId="urn:microsoft.com/office/officeart/2008/layout/LinedList"/>
    <dgm:cxn modelId="{7C43A1CE-1F70-4B38-94F7-3B4A312F025B}" type="presParOf" srcId="{D4F6FC3A-D540-4416-B9F8-6DB6C5008795}" destId="{F1DF6233-E2DB-41E2-9D4A-9C43D0E50840}"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736C1DD-2555-4CBE-8187-9B7A3C2A95A5}">
      <dsp:nvSpPr>
        <dsp:cNvPr id="0" name=""/>
        <dsp:cNvSpPr/>
      </dsp:nvSpPr>
      <dsp:spPr>
        <a:xfrm>
          <a:off x="0" y="0"/>
          <a:ext cx="8915109" cy="611536"/>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GB" sz="2600" kern="1200"/>
            <a:t>Read through your text map and boxed up plan.</a:t>
          </a:r>
          <a:endParaRPr lang="en-US" sz="2600" kern="1200"/>
        </a:p>
      </dsp:txBody>
      <dsp:txXfrm>
        <a:off x="17911" y="17911"/>
        <a:ext cx="8203539" cy="575714"/>
      </dsp:txXfrm>
    </dsp:sp>
    <dsp:sp modelId="{9DEA84AC-0962-4A19-BA5B-706806C327B0}">
      <dsp:nvSpPr>
        <dsp:cNvPr id="0" name=""/>
        <dsp:cNvSpPr/>
      </dsp:nvSpPr>
      <dsp:spPr>
        <a:xfrm>
          <a:off x="746640" y="722725"/>
          <a:ext cx="8915109" cy="611536"/>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GB" sz="2600" kern="1200"/>
            <a:t>Does it make sense?</a:t>
          </a:r>
          <a:endParaRPr lang="en-US" sz="2600" kern="1200"/>
        </a:p>
      </dsp:txBody>
      <dsp:txXfrm>
        <a:off x="764551" y="740636"/>
        <a:ext cx="7735148" cy="575714"/>
      </dsp:txXfrm>
    </dsp:sp>
    <dsp:sp modelId="{779F2CDA-A9DE-47ED-B189-A14BC433332D}">
      <dsp:nvSpPr>
        <dsp:cNvPr id="0" name=""/>
        <dsp:cNvSpPr/>
      </dsp:nvSpPr>
      <dsp:spPr>
        <a:xfrm>
          <a:off x="1482136" y="1445450"/>
          <a:ext cx="8915109" cy="611536"/>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GB" sz="2600" kern="1200"/>
            <a:t>Do you need to edit it?</a:t>
          </a:r>
          <a:endParaRPr lang="en-US" sz="2600" kern="1200"/>
        </a:p>
      </dsp:txBody>
      <dsp:txXfrm>
        <a:off x="1500047" y="1463361"/>
        <a:ext cx="7746292" cy="575714"/>
      </dsp:txXfrm>
    </dsp:sp>
    <dsp:sp modelId="{13AA6714-E733-4DD8-BD3A-862A9C793A7C}">
      <dsp:nvSpPr>
        <dsp:cNvPr id="0" name=""/>
        <dsp:cNvSpPr/>
      </dsp:nvSpPr>
      <dsp:spPr>
        <a:xfrm>
          <a:off x="2228777" y="2168176"/>
          <a:ext cx="8915109" cy="611536"/>
        </a:xfrm>
        <a:prstGeom prst="roundRect">
          <a:avLst>
            <a:gd name="adj" fmla="val 1000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GB" sz="2600" kern="1200"/>
            <a:t>Can you read it to your partner?</a:t>
          </a:r>
          <a:endParaRPr lang="en-US" sz="2600" kern="1200"/>
        </a:p>
      </dsp:txBody>
      <dsp:txXfrm>
        <a:off x="2246688" y="2186087"/>
        <a:ext cx="7735148" cy="575714"/>
      </dsp:txXfrm>
    </dsp:sp>
    <dsp:sp modelId="{6F6D50C1-DBA2-4D62-924E-13A8F956A25C}">
      <dsp:nvSpPr>
        <dsp:cNvPr id="0" name=""/>
        <dsp:cNvSpPr/>
      </dsp:nvSpPr>
      <dsp:spPr>
        <a:xfrm>
          <a:off x="8517610" y="468381"/>
          <a:ext cx="397498" cy="397498"/>
        </a:xfrm>
        <a:prstGeom prst="downArrow">
          <a:avLst>
            <a:gd name="adj1" fmla="val 55000"/>
            <a:gd name="adj2" fmla="val 45000"/>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1590" tIns="21590" rIns="21590" bIns="21590" numCol="1" spcCol="1270" anchor="ctr" anchorCtr="0">
          <a:noAutofit/>
        </a:bodyPr>
        <a:lstStyle/>
        <a:p>
          <a:pPr marL="0" lvl="0" indent="0" algn="ctr" defTabSz="755650">
            <a:lnSpc>
              <a:spcPct val="90000"/>
            </a:lnSpc>
            <a:spcBef>
              <a:spcPct val="0"/>
            </a:spcBef>
            <a:spcAft>
              <a:spcPct val="35000"/>
            </a:spcAft>
            <a:buNone/>
          </a:pPr>
          <a:endParaRPr lang="en-US" sz="1700" kern="1200"/>
        </a:p>
      </dsp:txBody>
      <dsp:txXfrm>
        <a:off x="8607047" y="468381"/>
        <a:ext cx="218624" cy="299117"/>
      </dsp:txXfrm>
    </dsp:sp>
    <dsp:sp modelId="{63A86CB4-A9E3-481C-9458-1E3B22FDB8B8}">
      <dsp:nvSpPr>
        <dsp:cNvPr id="0" name=""/>
        <dsp:cNvSpPr/>
      </dsp:nvSpPr>
      <dsp:spPr>
        <a:xfrm>
          <a:off x="9264251" y="1191107"/>
          <a:ext cx="397498" cy="397498"/>
        </a:xfrm>
        <a:prstGeom prst="downArrow">
          <a:avLst>
            <a:gd name="adj1" fmla="val 55000"/>
            <a:gd name="adj2" fmla="val 45000"/>
          </a:avLst>
        </a:prstGeom>
        <a:solidFill>
          <a:schemeClr val="accent3">
            <a:tint val="40000"/>
            <a:alpha val="90000"/>
            <a:hueOff val="0"/>
            <a:satOff val="0"/>
            <a:lumOff val="0"/>
            <a:alphaOff val="0"/>
          </a:schemeClr>
        </a:solidFill>
        <a:ln w="12700" cap="flat" cmpd="sng" algn="ctr">
          <a:solidFill>
            <a:schemeClr val="accent3">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1590" tIns="21590" rIns="21590" bIns="21590" numCol="1" spcCol="1270" anchor="ctr" anchorCtr="0">
          <a:noAutofit/>
        </a:bodyPr>
        <a:lstStyle/>
        <a:p>
          <a:pPr marL="0" lvl="0" indent="0" algn="ctr" defTabSz="755650">
            <a:lnSpc>
              <a:spcPct val="90000"/>
            </a:lnSpc>
            <a:spcBef>
              <a:spcPct val="0"/>
            </a:spcBef>
            <a:spcAft>
              <a:spcPct val="35000"/>
            </a:spcAft>
            <a:buNone/>
          </a:pPr>
          <a:endParaRPr lang="en-US" sz="1700" kern="1200"/>
        </a:p>
      </dsp:txBody>
      <dsp:txXfrm>
        <a:off x="9353688" y="1191107"/>
        <a:ext cx="218624" cy="299117"/>
      </dsp:txXfrm>
    </dsp:sp>
    <dsp:sp modelId="{0FC2065B-8665-4F89-9FF0-194C67D0B8B8}">
      <dsp:nvSpPr>
        <dsp:cNvPr id="0" name=""/>
        <dsp:cNvSpPr/>
      </dsp:nvSpPr>
      <dsp:spPr>
        <a:xfrm>
          <a:off x="9999747" y="1913832"/>
          <a:ext cx="397498" cy="397498"/>
        </a:xfrm>
        <a:prstGeom prst="downArrow">
          <a:avLst>
            <a:gd name="adj1" fmla="val 55000"/>
            <a:gd name="adj2" fmla="val 45000"/>
          </a:avLst>
        </a:prstGeom>
        <a:solidFill>
          <a:schemeClr val="accent4">
            <a:tint val="40000"/>
            <a:alpha val="90000"/>
            <a:hueOff val="0"/>
            <a:satOff val="0"/>
            <a:lumOff val="0"/>
            <a:alphaOff val="0"/>
          </a:schemeClr>
        </a:solidFill>
        <a:ln w="12700" cap="flat" cmpd="sng" algn="ctr">
          <a:solidFill>
            <a:schemeClr val="accent4">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1590" tIns="21590" rIns="21590" bIns="21590" numCol="1" spcCol="1270" anchor="ctr" anchorCtr="0">
          <a:noAutofit/>
        </a:bodyPr>
        <a:lstStyle/>
        <a:p>
          <a:pPr marL="0" lvl="0" indent="0" algn="ctr" defTabSz="755650">
            <a:lnSpc>
              <a:spcPct val="90000"/>
            </a:lnSpc>
            <a:spcBef>
              <a:spcPct val="0"/>
            </a:spcBef>
            <a:spcAft>
              <a:spcPct val="35000"/>
            </a:spcAft>
            <a:buNone/>
          </a:pPr>
          <a:endParaRPr lang="en-US" sz="1700" kern="1200"/>
        </a:p>
      </dsp:txBody>
      <dsp:txXfrm>
        <a:off x="10089184" y="1913832"/>
        <a:ext cx="218624" cy="29911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ED25A7A-4A25-4A06-BCCD-85DD6A98F418}">
      <dsp:nvSpPr>
        <dsp:cNvPr id="0" name=""/>
        <dsp:cNvSpPr/>
      </dsp:nvSpPr>
      <dsp:spPr>
        <a:xfrm>
          <a:off x="0" y="0"/>
          <a:ext cx="4779884"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ED2A04F-E2E5-4FD9-9FBC-DCEF3C680C1D}">
      <dsp:nvSpPr>
        <dsp:cNvPr id="0" name=""/>
        <dsp:cNvSpPr/>
      </dsp:nvSpPr>
      <dsp:spPr>
        <a:xfrm>
          <a:off x="0" y="0"/>
          <a:ext cx="4779884" cy="13962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n-GB" sz="2700" kern="1200"/>
            <a:t>Expanded noun phrases, including a ‘- with’ clause. </a:t>
          </a:r>
          <a:endParaRPr lang="en-US" sz="2700" kern="1200"/>
        </a:p>
      </dsp:txBody>
      <dsp:txXfrm>
        <a:off x="0" y="0"/>
        <a:ext cx="4779884" cy="1396235"/>
      </dsp:txXfrm>
    </dsp:sp>
    <dsp:sp modelId="{2DD9B0BD-2F8E-4A21-A4E7-C3F575BC3174}">
      <dsp:nvSpPr>
        <dsp:cNvPr id="0" name=""/>
        <dsp:cNvSpPr/>
      </dsp:nvSpPr>
      <dsp:spPr>
        <a:xfrm>
          <a:off x="0" y="1396235"/>
          <a:ext cx="4779884" cy="0"/>
        </a:xfrm>
        <a:prstGeom prst="line">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87465E0-5995-4578-99F1-ACC207C6565A}">
      <dsp:nvSpPr>
        <dsp:cNvPr id="0" name=""/>
        <dsp:cNvSpPr/>
      </dsp:nvSpPr>
      <dsp:spPr>
        <a:xfrm>
          <a:off x="0" y="1396235"/>
          <a:ext cx="4779884" cy="13962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n-GB" sz="2700" kern="1200"/>
            <a:t>Subordinate clauses, starting with a subordinating conjunction.</a:t>
          </a:r>
          <a:endParaRPr lang="en-US" sz="2700" kern="1200"/>
        </a:p>
      </dsp:txBody>
      <dsp:txXfrm>
        <a:off x="0" y="1396235"/>
        <a:ext cx="4779884" cy="1396235"/>
      </dsp:txXfrm>
    </dsp:sp>
    <dsp:sp modelId="{6D44C7F0-0230-4A6F-B2B5-9A0C9F343078}">
      <dsp:nvSpPr>
        <dsp:cNvPr id="0" name=""/>
        <dsp:cNvSpPr/>
      </dsp:nvSpPr>
      <dsp:spPr>
        <a:xfrm>
          <a:off x="0" y="2792470"/>
          <a:ext cx="4779884"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2F7CEF6-677D-4326-B9E7-4BD6D7664F6F}">
      <dsp:nvSpPr>
        <dsp:cNvPr id="0" name=""/>
        <dsp:cNvSpPr/>
      </dsp:nvSpPr>
      <dsp:spPr>
        <a:xfrm>
          <a:off x="0" y="2792470"/>
          <a:ext cx="4779884" cy="13962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n-GB" sz="2700" kern="1200"/>
            <a:t>Relative clauses, starting with a relative pronoun.</a:t>
          </a:r>
          <a:endParaRPr lang="en-US" sz="2700" kern="1200"/>
        </a:p>
      </dsp:txBody>
      <dsp:txXfrm>
        <a:off x="0" y="2792470"/>
        <a:ext cx="4779884" cy="1396235"/>
      </dsp:txXfrm>
    </dsp:sp>
    <dsp:sp modelId="{9D3C7EE9-A417-4938-87CC-7724802AB751}">
      <dsp:nvSpPr>
        <dsp:cNvPr id="0" name=""/>
        <dsp:cNvSpPr/>
      </dsp:nvSpPr>
      <dsp:spPr>
        <a:xfrm>
          <a:off x="0" y="4188705"/>
          <a:ext cx="4779884" cy="0"/>
        </a:xfrm>
        <a:prstGeom prst="line">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BAD7AAC-669F-4FCE-9C77-2CFBACA1B3AB}">
      <dsp:nvSpPr>
        <dsp:cNvPr id="0" name=""/>
        <dsp:cNvSpPr/>
      </dsp:nvSpPr>
      <dsp:spPr>
        <a:xfrm>
          <a:off x="0" y="4188705"/>
          <a:ext cx="4779884" cy="13962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n-GB" sz="2700" kern="1200"/>
            <a:t>List 3 adjectives, ending –ed, to describe emotion.</a:t>
          </a:r>
          <a:endParaRPr lang="en-US" sz="2700" kern="1200"/>
        </a:p>
      </dsp:txBody>
      <dsp:txXfrm>
        <a:off x="0" y="4188705"/>
        <a:ext cx="4779884" cy="1396235"/>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3342FE-E00B-4FAF-8F73-F722060EBA12}"/>
              </a:ext>
            </a:extLst>
          </p:cNvPr>
          <p:cNvSpPr>
            <a:spLocks noGrp="1"/>
          </p:cNvSpPr>
          <p:nvPr>
            <p:ph type="ctrTitle"/>
          </p:nvPr>
        </p:nvSpPr>
        <p:spPr>
          <a:xfrm>
            <a:off x="482600" y="978408"/>
            <a:ext cx="10506991" cy="2531555"/>
          </a:xfrm>
          <a:prstGeom prst="rect">
            <a:avLst/>
          </a:prstGeom>
        </p:spPr>
        <p:txBody>
          <a:bodyPr anchor="b"/>
          <a:lstStyle>
            <a:lvl1pPr algn="l">
              <a:defRPr sz="66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37C1CCE2-4461-473E-B23C-34C8CCF04B3A}"/>
              </a:ext>
            </a:extLst>
          </p:cNvPr>
          <p:cNvSpPr>
            <a:spLocks noGrp="1"/>
          </p:cNvSpPr>
          <p:nvPr>
            <p:ph type="subTitle" idx="1"/>
          </p:nvPr>
        </p:nvSpPr>
        <p:spPr>
          <a:xfrm>
            <a:off x="482600" y="3602038"/>
            <a:ext cx="10506991" cy="2277554"/>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0FAA551A-CE2F-4E35-A714-B1F04D4B4E8E}"/>
              </a:ext>
            </a:extLst>
          </p:cNvPr>
          <p:cNvSpPr>
            <a:spLocks noGrp="1"/>
          </p:cNvSpPr>
          <p:nvPr>
            <p:ph type="dt" sz="half" idx="10"/>
          </p:nvPr>
        </p:nvSpPr>
        <p:spPr/>
        <p:txBody>
          <a:bodyPr/>
          <a:lstStyle/>
          <a:p>
            <a:fld id="{81B8F32D-D8B6-4B9E-9CBF-DCAC30B7B93D}" type="datetimeFigureOut">
              <a:rPr lang="en-US" smtClean="0"/>
              <a:t>7/6/2023</a:t>
            </a:fld>
            <a:endParaRPr lang="en-US"/>
          </a:p>
        </p:txBody>
      </p:sp>
      <p:sp>
        <p:nvSpPr>
          <p:cNvPr id="5" name="Footer Placeholder 4">
            <a:extLst>
              <a:ext uri="{FF2B5EF4-FFF2-40B4-BE49-F238E27FC236}">
                <a16:creationId xmlns:a16="http://schemas.microsoft.com/office/drawing/2014/main" id="{26B5C907-6594-4DFF-A32B-449C3BA968C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0376D75-E9DA-4660-AC52-51BA63FCB94D}"/>
              </a:ext>
            </a:extLst>
          </p:cNvPr>
          <p:cNvSpPr>
            <a:spLocks noGrp="1"/>
          </p:cNvSpPr>
          <p:nvPr>
            <p:ph type="sldNum" sz="quarter" idx="12"/>
          </p:nvPr>
        </p:nvSpPr>
        <p:spPr/>
        <p:txBody>
          <a:bodyPr/>
          <a:lstStyle/>
          <a:p>
            <a:fld id="{60553ECD-7F6D-420D-93CA-D8D15EB427AC}" type="slidenum">
              <a:rPr lang="en-US" smtClean="0"/>
              <a:t>‹#›</a:t>
            </a:fld>
            <a:endParaRPr lang="en-US"/>
          </a:p>
        </p:txBody>
      </p:sp>
      <p:cxnSp>
        <p:nvCxnSpPr>
          <p:cNvPr id="10" name="Straight Connector 9">
            <a:extLst>
              <a:ext uri="{FF2B5EF4-FFF2-40B4-BE49-F238E27FC236}">
                <a16:creationId xmlns:a16="http://schemas.microsoft.com/office/drawing/2014/main" id="{A2EFA84C-D756-4DC7-AA46-68D776F37FA4}"/>
              </a:ext>
              <a:ext uri="{C183D7F6-B498-43B3-948B-1728B52AA6E4}">
                <adec:decorative xmlns:adec="http://schemas.microsoft.com/office/drawing/2017/decorative" val="1"/>
              </a:ext>
            </a:extLst>
          </p:cNvPr>
          <p:cNvCxnSpPr>
            <a:cxnSpLocks/>
          </p:cNvCxnSpPr>
          <p:nvPr/>
        </p:nvCxnSpPr>
        <p:spPr>
          <a:xfrm>
            <a:off x="482600" y="489855"/>
            <a:ext cx="11147071" cy="0"/>
          </a:xfrm>
          <a:prstGeom prst="line">
            <a:avLst/>
          </a:prstGeom>
          <a:ln w="28575">
            <a:solidFill>
              <a:schemeClr val="tx2"/>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0478923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1999A10-4355-4A13-B008-196B21ABEEAF}"/>
              </a:ext>
              <a:ext uri="{C183D7F6-B498-43B3-948B-1728B52AA6E4}">
                <adec:decorative xmlns:adec="http://schemas.microsoft.com/office/drawing/2017/decorative" val="1"/>
              </a:ext>
            </a:extLst>
          </p:cNvPr>
          <p:cNvSpPr/>
          <p:nvPr/>
        </p:nvSpPr>
        <p:spPr>
          <a:xfrm>
            <a:off x="482600" y="483576"/>
            <a:ext cx="11147071" cy="2434825"/>
          </a:xfrm>
          <a:prstGeom prst="rect">
            <a:avLst/>
          </a:pr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F36D448-AFEA-4483-B0E4-002840525CDD}"/>
              </a:ext>
            </a:extLst>
          </p:cNvPr>
          <p:cNvSpPr>
            <a:spLocks noGrp="1"/>
          </p:cNvSpPr>
          <p:nvPr>
            <p:ph type="title"/>
          </p:nvPr>
        </p:nvSpPr>
        <p:spPr>
          <a:xfrm>
            <a:off x="482600" y="978408"/>
            <a:ext cx="10506991" cy="1755263"/>
          </a:xfrm>
          <a:prstGeom prst="rect">
            <a:avLst/>
          </a:prstGeom>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CF216234-4516-4303-8F60-A8127D89A5E5}"/>
              </a:ext>
            </a:extLst>
          </p:cNvPr>
          <p:cNvSpPr>
            <a:spLocks noGrp="1"/>
          </p:cNvSpPr>
          <p:nvPr>
            <p:ph type="body" orient="vert" idx="1"/>
          </p:nvPr>
        </p:nvSpPr>
        <p:spPr>
          <a:xfrm>
            <a:off x="484192" y="3103131"/>
            <a:ext cx="10506991" cy="309294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C46B5D50-A474-462B-A807-DF186B1C2F48}"/>
              </a:ext>
            </a:extLst>
          </p:cNvPr>
          <p:cNvSpPr>
            <a:spLocks noGrp="1"/>
          </p:cNvSpPr>
          <p:nvPr>
            <p:ph type="dt" sz="half" idx="10"/>
          </p:nvPr>
        </p:nvSpPr>
        <p:spPr/>
        <p:txBody>
          <a:bodyPr/>
          <a:lstStyle/>
          <a:p>
            <a:fld id="{81B8F32D-D8B6-4B9E-9CBF-DCAC30B7B93D}" type="datetimeFigureOut">
              <a:rPr lang="en-US" smtClean="0"/>
              <a:t>7/6/2023</a:t>
            </a:fld>
            <a:endParaRPr lang="en-US"/>
          </a:p>
        </p:txBody>
      </p:sp>
      <p:sp>
        <p:nvSpPr>
          <p:cNvPr id="5" name="Footer Placeholder 4">
            <a:extLst>
              <a:ext uri="{FF2B5EF4-FFF2-40B4-BE49-F238E27FC236}">
                <a16:creationId xmlns:a16="http://schemas.microsoft.com/office/drawing/2014/main" id="{F8BF1DAF-2E2D-46ED-AA3E-3D2FE403999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2FC771-EB13-4EB5-A0A2-3968C6ABBD4E}"/>
              </a:ext>
            </a:extLst>
          </p:cNvPr>
          <p:cNvSpPr>
            <a:spLocks noGrp="1"/>
          </p:cNvSpPr>
          <p:nvPr>
            <p:ph type="sldNum" sz="quarter" idx="12"/>
          </p:nvPr>
        </p:nvSpPr>
        <p:spPr/>
        <p:txBody>
          <a:bodyPr/>
          <a:lstStyle/>
          <a:p>
            <a:fld id="{60553ECD-7F6D-420D-93CA-D8D15EB427AC}" type="slidenum">
              <a:rPr lang="en-US" smtClean="0"/>
              <a:t>‹#›</a:t>
            </a:fld>
            <a:endParaRPr lang="en-US"/>
          </a:p>
        </p:txBody>
      </p:sp>
      <p:cxnSp>
        <p:nvCxnSpPr>
          <p:cNvPr id="8" name="Straight Connector 7">
            <a:extLst>
              <a:ext uri="{FF2B5EF4-FFF2-40B4-BE49-F238E27FC236}">
                <a16:creationId xmlns:a16="http://schemas.microsoft.com/office/drawing/2014/main" id="{B3B596B8-8230-4695-8D76-F06AFA8156C3}"/>
              </a:ext>
              <a:ext uri="{C183D7F6-B498-43B3-948B-1728B52AA6E4}">
                <adec:decorative xmlns:adec="http://schemas.microsoft.com/office/drawing/2017/decorative" val="1"/>
              </a:ext>
            </a:extLst>
          </p:cNvPr>
          <p:cNvCxnSpPr>
            <a:cxnSpLocks/>
          </p:cNvCxnSpPr>
          <p:nvPr/>
        </p:nvCxnSpPr>
        <p:spPr>
          <a:xfrm>
            <a:off x="482600" y="2918401"/>
            <a:ext cx="11147071" cy="0"/>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cxnSp>
        <p:nvCxnSpPr>
          <p:cNvPr id="14" name="Straight Connector 13">
            <a:extLst>
              <a:ext uri="{FF2B5EF4-FFF2-40B4-BE49-F238E27FC236}">
                <a16:creationId xmlns:a16="http://schemas.microsoft.com/office/drawing/2014/main" id="{C53EBF93-5FD9-4F4E-8485-7B937145CD08}"/>
              </a:ext>
              <a:ext uri="{C183D7F6-B498-43B3-948B-1728B52AA6E4}">
                <adec:decorative xmlns:adec="http://schemas.microsoft.com/office/drawing/2017/decorative" val="1"/>
              </a:ext>
            </a:extLst>
          </p:cNvPr>
          <p:cNvCxnSpPr>
            <a:cxnSpLocks/>
          </p:cNvCxnSpPr>
          <p:nvPr/>
        </p:nvCxnSpPr>
        <p:spPr>
          <a:xfrm>
            <a:off x="482600" y="489855"/>
            <a:ext cx="11147071" cy="0"/>
          </a:xfrm>
          <a:prstGeom prst="line">
            <a:avLst/>
          </a:prstGeom>
          <a:ln w="28575">
            <a:solidFill>
              <a:schemeClr val="tx2"/>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0190902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66B4D06-C7C6-4949-8EB2-F03ED999A2BB}"/>
              </a:ext>
            </a:extLst>
          </p:cNvPr>
          <p:cNvSpPr>
            <a:spLocks noGrp="1"/>
          </p:cNvSpPr>
          <p:nvPr>
            <p:ph type="title" orient="vert"/>
          </p:nvPr>
        </p:nvSpPr>
        <p:spPr>
          <a:xfrm>
            <a:off x="8041710" y="978408"/>
            <a:ext cx="2947881" cy="5124777"/>
          </a:xfrm>
          <a:prstGeom prst="rect">
            <a:avLst/>
          </a:prstGeo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FC921B9D-8C11-4176-AF22-89F972E21284}"/>
              </a:ext>
            </a:extLst>
          </p:cNvPr>
          <p:cNvSpPr>
            <a:spLocks noGrp="1"/>
          </p:cNvSpPr>
          <p:nvPr>
            <p:ph type="body" orient="vert" idx="1"/>
          </p:nvPr>
        </p:nvSpPr>
        <p:spPr>
          <a:xfrm>
            <a:off x="484632" y="978408"/>
            <a:ext cx="7256453" cy="512477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3AFA9E1C-8E18-4A35-9BD8-427B1D14BB8E}"/>
              </a:ext>
            </a:extLst>
          </p:cNvPr>
          <p:cNvSpPr>
            <a:spLocks noGrp="1"/>
          </p:cNvSpPr>
          <p:nvPr>
            <p:ph type="dt" sz="half" idx="10"/>
          </p:nvPr>
        </p:nvSpPr>
        <p:spPr/>
        <p:txBody>
          <a:bodyPr/>
          <a:lstStyle/>
          <a:p>
            <a:fld id="{81B8F32D-D8B6-4B9E-9CBF-DCAC30B7B93D}" type="datetimeFigureOut">
              <a:rPr lang="en-US" smtClean="0"/>
              <a:t>7/6/2023</a:t>
            </a:fld>
            <a:endParaRPr lang="en-US"/>
          </a:p>
        </p:txBody>
      </p:sp>
      <p:sp>
        <p:nvSpPr>
          <p:cNvPr id="5" name="Footer Placeholder 4">
            <a:extLst>
              <a:ext uri="{FF2B5EF4-FFF2-40B4-BE49-F238E27FC236}">
                <a16:creationId xmlns:a16="http://schemas.microsoft.com/office/drawing/2014/main" id="{2E116CDB-7BB6-4DD2-A626-6DA8E569F2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6D0403B-439E-449F-83B1-799EEC239A20}"/>
              </a:ext>
            </a:extLst>
          </p:cNvPr>
          <p:cNvSpPr>
            <a:spLocks noGrp="1"/>
          </p:cNvSpPr>
          <p:nvPr>
            <p:ph type="sldNum" sz="quarter" idx="12"/>
          </p:nvPr>
        </p:nvSpPr>
        <p:spPr/>
        <p:txBody>
          <a:bodyPr/>
          <a:lstStyle/>
          <a:p>
            <a:fld id="{60553ECD-7F6D-420D-93CA-D8D15EB427AC}" type="slidenum">
              <a:rPr lang="en-US" smtClean="0"/>
              <a:t>‹#›</a:t>
            </a:fld>
            <a:endParaRPr lang="en-US"/>
          </a:p>
        </p:txBody>
      </p:sp>
    </p:spTree>
    <p:extLst>
      <p:ext uri="{BB962C8B-B14F-4D97-AF65-F5344CB8AC3E}">
        <p14:creationId xmlns:p14="http://schemas.microsoft.com/office/powerpoint/2010/main" val="40938599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943735-A77F-440D-9448-6AE7C204D377}"/>
              </a:ext>
            </a:extLst>
          </p:cNvPr>
          <p:cNvSpPr>
            <a:spLocks noGrp="1"/>
          </p:cNvSpPr>
          <p:nvPr>
            <p:ph type="title"/>
          </p:nvPr>
        </p:nvSpPr>
        <p:spPr>
          <a:xfrm>
            <a:off x="482600" y="978408"/>
            <a:ext cx="10634472" cy="2157984"/>
          </a:xfrm>
          <a:prstGeom prst="rect">
            <a:avLst/>
          </a:prstGeo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276C6EE-D55E-454B-B28C-EC73D1DB4A2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A2A2905-6D2E-4319-9521-61452AB8F996}"/>
              </a:ext>
            </a:extLst>
          </p:cNvPr>
          <p:cNvSpPr>
            <a:spLocks noGrp="1"/>
          </p:cNvSpPr>
          <p:nvPr>
            <p:ph type="dt" sz="half" idx="10"/>
          </p:nvPr>
        </p:nvSpPr>
        <p:spPr/>
        <p:txBody>
          <a:bodyPr/>
          <a:lstStyle/>
          <a:p>
            <a:fld id="{81B8F32D-D8B6-4B9E-9CBF-DCAC30B7B93D}" type="datetimeFigureOut">
              <a:rPr lang="en-US" smtClean="0"/>
              <a:t>7/6/2023</a:t>
            </a:fld>
            <a:endParaRPr lang="en-US"/>
          </a:p>
        </p:txBody>
      </p:sp>
      <p:sp>
        <p:nvSpPr>
          <p:cNvPr id="5" name="Footer Placeholder 4">
            <a:extLst>
              <a:ext uri="{FF2B5EF4-FFF2-40B4-BE49-F238E27FC236}">
                <a16:creationId xmlns:a16="http://schemas.microsoft.com/office/drawing/2014/main" id="{6DAC7550-84E8-49D3-B419-6F5F327DADE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7AD2C6B-EA5D-4D97-BC84-6C860D536360}"/>
              </a:ext>
            </a:extLst>
          </p:cNvPr>
          <p:cNvSpPr>
            <a:spLocks noGrp="1"/>
          </p:cNvSpPr>
          <p:nvPr>
            <p:ph type="sldNum" sz="quarter" idx="12"/>
          </p:nvPr>
        </p:nvSpPr>
        <p:spPr/>
        <p:txBody>
          <a:bodyPr/>
          <a:lstStyle/>
          <a:p>
            <a:fld id="{60553ECD-7F6D-420D-93CA-D8D15EB427AC}" type="slidenum">
              <a:rPr lang="en-US" smtClean="0"/>
              <a:t>‹#›</a:t>
            </a:fld>
            <a:endParaRPr lang="en-US"/>
          </a:p>
        </p:txBody>
      </p:sp>
    </p:spTree>
    <p:extLst>
      <p:ext uri="{BB962C8B-B14F-4D97-AF65-F5344CB8AC3E}">
        <p14:creationId xmlns:p14="http://schemas.microsoft.com/office/powerpoint/2010/main" val="22230880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61B299E6-11CC-4181-86C3-528A13F1F556}"/>
              </a:ext>
              <a:ext uri="{C183D7F6-B498-43B3-948B-1728B52AA6E4}">
                <adec:decorative xmlns:adec="http://schemas.microsoft.com/office/drawing/2017/decorative" val="1"/>
              </a:ext>
            </a:extLst>
          </p:cNvPr>
          <p:cNvSpPr/>
          <p:nvPr/>
        </p:nvSpPr>
        <p:spPr>
          <a:xfrm>
            <a:off x="481007" y="3922232"/>
            <a:ext cx="11147071" cy="2434825"/>
          </a:xfrm>
          <a:prstGeom prst="rect">
            <a:avLst/>
          </a:pr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E803473-0A64-4F9F-833B-8D64E39019B1}"/>
              </a:ext>
            </a:extLst>
          </p:cNvPr>
          <p:cNvSpPr>
            <a:spLocks noGrp="1"/>
          </p:cNvSpPr>
          <p:nvPr>
            <p:ph type="title"/>
          </p:nvPr>
        </p:nvSpPr>
        <p:spPr>
          <a:xfrm>
            <a:off x="482600" y="978409"/>
            <a:ext cx="10515600" cy="2716769"/>
          </a:xfrm>
          <a:prstGeom prst="rect">
            <a:avLst/>
          </a:prstGeom>
        </p:spPr>
        <p:txBody>
          <a:bodyPr anchor="b"/>
          <a:lstStyle>
            <a:lvl1pPr>
              <a:defRPr sz="6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76873736-B424-40F2-B562-6DC10E5EDE4F}"/>
              </a:ext>
            </a:extLst>
          </p:cNvPr>
          <p:cNvSpPr>
            <a:spLocks noGrp="1"/>
          </p:cNvSpPr>
          <p:nvPr>
            <p:ph type="body" idx="1"/>
          </p:nvPr>
        </p:nvSpPr>
        <p:spPr>
          <a:xfrm>
            <a:off x="482600" y="4171445"/>
            <a:ext cx="10515600" cy="1918205"/>
          </a:xfrm>
        </p:spPr>
        <p:txBody>
          <a:bodyPr>
            <a:normAutofit/>
          </a:bodyPr>
          <a:lstStyle>
            <a:lvl1pPr marL="0" indent="0">
              <a:buNone/>
              <a:defRPr lang="en-US" sz="2400" i="1" kern="1200" dirty="0" smtClean="0">
                <a:solidFill>
                  <a:schemeClr val="tx1"/>
                </a:solidFill>
                <a:latin typeface="+mn-lt"/>
                <a:ea typeface="+mn-ea"/>
                <a:cs typeface="+mn-cs"/>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marL="0" lvl="0" indent="0" algn="l" defTabSz="914400" rtl="0" eaLnBrk="1" latinLnBrk="0" hangingPunct="1">
              <a:lnSpc>
                <a:spcPct val="110000"/>
              </a:lnSpc>
              <a:spcBef>
                <a:spcPts val="1000"/>
              </a:spcBef>
              <a:buFont typeface="Arial" panose="020B0604020202020204" pitchFamily="34" charset="0"/>
              <a:buNone/>
            </a:pPr>
            <a:r>
              <a:rPr lang="en-US"/>
              <a:t>Click to edit Master text styles</a:t>
            </a:r>
          </a:p>
        </p:txBody>
      </p:sp>
      <p:sp>
        <p:nvSpPr>
          <p:cNvPr id="4" name="Date Placeholder 3">
            <a:extLst>
              <a:ext uri="{FF2B5EF4-FFF2-40B4-BE49-F238E27FC236}">
                <a16:creationId xmlns:a16="http://schemas.microsoft.com/office/drawing/2014/main" id="{74348851-37C0-478D-B722-D76C817DC49D}"/>
              </a:ext>
            </a:extLst>
          </p:cNvPr>
          <p:cNvSpPr>
            <a:spLocks noGrp="1"/>
          </p:cNvSpPr>
          <p:nvPr>
            <p:ph type="dt" sz="half" idx="10"/>
          </p:nvPr>
        </p:nvSpPr>
        <p:spPr/>
        <p:txBody>
          <a:bodyPr/>
          <a:lstStyle/>
          <a:p>
            <a:fld id="{81B8F32D-D8B6-4B9E-9CBF-DCAC30B7B93D}" type="datetimeFigureOut">
              <a:rPr lang="en-US" smtClean="0"/>
              <a:t>7/6/2023</a:t>
            </a:fld>
            <a:endParaRPr lang="en-US"/>
          </a:p>
        </p:txBody>
      </p:sp>
      <p:sp>
        <p:nvSpPr>
          <p:cNvPr id="5" name="Footer Placeholder 4">
            <a:extLst>
              <a:ext uri="{FF2B5EF4-FFF2-40B4-BE49-F238E27FC236}">
                <a16:creationId xmlns:a16="http://schemas.microsoft.com/office/drawing/2014/main" id="{263E063E-66CE-4C18-91FA-D14AE052D74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FA66D3D-FD62-470C-BC3C-A03771A32F60}"/>
              </a:ext>
            </a:extLst>
          </p:cNvPr>
          <p:cNvSpPr>
            <a:spLocks noGrp="1"/>
          </p:cNvSpPr>
          <p:nvPr>
            <p:ph type="sldNum" sz="quarter" idx="12"/>
          </p:nvPr>
        </p:nvSpPr>
        <p:spPr/>
        <p:txBody>
          <a:bodyPr/>
          <a:lstStyle/>
          <a:p>
            <a:fld id="{60553ECD-7F6D-420D-93CA-D8D15EB427AC}" type="slidenum">
              <a:rPr lang="en-US" smtClean="0"/>
              <a:t>‹#›</a:t>
            </a:fld>
            <a:endParaRPr lang="en-US"/>
          </a:p>
        </p:txBody>
      </p:sp>
      <p:cxnSp>
        <p:nvCxnSpPr>
          <p:cNvPr id="11" name="Straight Connector 10">
            <a:extLst>
              <a:ext uri="{FF2B5EF4-FFF2-40B4-BE49-F238E27FC236}">
                <a16:creationId xmlns:a16="http://schemas.microsoft.com/office/drawing/2014/main" id="{DDFF0049-0231-4557-A707-569556F0CA83}"/>
              </a:ext>
              <a:ext uri="{C183D7F6-B498-43B3-948B-1728B52AA6E4}">
                <adec:decorative xmlns:adec="http://schemas.microsoft.com/office/drawing/2017/decorative" val="1"/>
              </a:ext>
            </a:extLst>
          </p:cNvPr>
          <p:cNvCxnSpPr>
            <a:cxnSpLocks/>
          </p:cNvCxnSpPr>
          <p:nvPr/>
        </p:nvCxnSpPr>
        <p:spPr>
          <a:xfrm>
            <a:off x="481007" y="3922232"/>
            <a:ext cx="11147071" cy="0"/>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cxnSp>
        <p:nvCxnSpPr>
          <p:cNvPr id="15" name="Straight Connector 14">
            <a:extLst>
              <a:ext uri="{FF2B5EF4-FFF2-40B4-BE49-F238E27FC236}">
                <a16:creationId xmlns:a16="http://schemas.microsoft.com/office/drawing/2014/main" id="{457A0DB1-87C8-4BF4-B2A2-F9CA6ED05AC4}"/>
              </a:ext>
              <a:ext uri="{C183D7F6-B498-43B3-948B-1728B52AA6E4}">
                <adec:decorative xmlns:adec="http://schemas.microsoft.com/office/drawing/2017/decorative" val="1"/>
              </a:ext>
            </a:extLst>
          </p:cNvPr>
          <p:cNvCxnSpPr>
            <a:cxnSpLocks/>
          </p:cNvCxnSpPr>
          <p:nvPr/>
        </p:nvCxnSpPr>
        <p:spPr>
          <a:xfrm>
            <a:off x="482600" y="6368138"/>
            <a:ext cx="11147071" cy="0"/>
          </a:xfrm>
          <a:prstGeom prst="line">
            <a:avLst/>
          </a:prstGeom>
          <a:ln w="28575">
            <a:solidFill>
              <a:schemeClr val="tx2"/>
            </a:solidFill>
          </a:ln>
        </p:spPr>
        <p:style>
          <a:lnRef idx="1">
            <a:schemeClr val="dk1"/>
          </a:lnRef>
          <a:fillRef idx="0">
            <a:schemeClr val="dk1"/>
          </a:fillRef>
          <a:effectRef idx="0">
            <a:schemeClr val="dk1"/>
          </a:effectRef>
          <a:fontRef idx="minor">
            <a:schemeClr val="tx1"/>
          </a:fontRef>
        </p:style>
      </p:cxnSp>
      <p:cxnSp>
        <p:nvCxnSpPr>
          <p:cNvPr id="8" name="Straight Connector 7">
            <a:extLst>
              <a:ext uri="{FF2B5EF4-FFF2-40B4-BE49-F238E27FC236}">
                <a16:creationId xmlns:a16="http://schemas.microsoft.com/office/drawing/2014/main" id="{F6C29209-8A8F-48A7-8BA2-AFADA37CBD4F}"/>
              </a:ext>
              <a:ext uri="{C183D7F6-B498-43B3-948B-1728B52AA6E4}">
                <adec:decorative xmlns:adec="http://schemas.microsoft.com/office/drawing/2017/decorative" val="1"/>
              </a:ext>
            </a:extLst>
          </p:cNvPr>
          <p:cNvCxnSpPr>
            <a:cxnSpLocks/>
          </p:cNvCxnSpPr>
          <p:nvPr/>
        </p:nvCxnSpPr>
        <p:spPr>
          <a:xfrm>
            <a:off x="481007" y="6368138"/>
            <a:ext cx="11147071" cy="0"/>
          </a:xfrm>
          <a:prstGeom prst="line">
            <a:avLst/>
          </a:prstGeom>
          <a:ln w="28575">
            <a:solidFill>
              <a:schemeClr val="tx2"/>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50565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6166BE9C-AE7C-4C39-9694-C32D6939B965}"/>
              </a:ext>
              <a:ext uri="{C183D7F6-B498-43B3-948B-1728B52AA6E4}">
                <adec:decorative xmlns:adec="http://schemas.microsoft.com/office/drawing/2017/decorative" val="1"/>
              </a:ext>
            </a:extLst>
          </p:cNvPr>
          <p:cNvSpPr/>
          <p:nvPr/>
        </p:nvSpPr>
        <p:spPr>
          <a:xfrm>
            <a:off x="481007" y="483577"/>
            <a:ext cx="11147071" cy="2434824"/>
          </a:xfrm>
          <a:prstGeom prst="rect">
            <a:avLst/>
          </a:pr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8ACC42C-303A-4BDF-990A-2B07967BC9A9}"/>
              </a:ext>
            </a:extLst>
          </p:cNvPr>
          <p:cNvSpPr>
            <a:spLocks noGrp="1"/>
          </p:cNvSpPr>
          <p:nvPr>
            <p:ph type="title"/>
          </p:nvPr>
        </p:nvSpPr>
        <p:spPr>
          <a:xfrm>
            <a:off x="482599" y="978408"/>
            <a:ext cx="11147071" cy="1755263"/>
          </a:xfrm>
          <a:prstGeom prst="rect">
            <a:avLst/>
          </a:prstGeo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D0C55CEF-353E-4E14-83AD-ACADDC08D943}"/>
              </a:ext>
            </a:extLst>
          </p:cNvPr>
          <p:cNvSpPr>
            <a:spLocks noGrp="1"/>
          </p:cNvSpPr>
          <p:nvPr>
            <p:ph sz="half" idx="1"/>
          </p:nvPr>
        </p:nvSpPr>
        <p:spPr>
          <a:xfrm>
            <a:off x="482600" y="3103131"/>
            <a:ext cx="5418551" cy="307383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2E55ECEF-9654-4AC1-BF77-7BC602BBD434}"/>
              </a:ext>
            </a:extLst>
          </p:cNvPr>
          <p:cNvSpPr>
            <a:spLocks noGrp="1"/>
          </p:cNvSpPr>
          <p:nvPr>
            <p:ph sz="half" idx="2"/>
          </p:nvPr>
        </p:nvSpPr>
        <p:spPr>
          <a:xfrm>
            <a:off x="6211120" y="3103131"/>
            <a:ext cx="5418551" cy="307383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64922FC8-BC06-407B-A82B-DA62B33A1CD4}"/>
              </a:ext>
            </a:extLst>
          </p:cNvPr>
          <p:cNvSpPr>
            <a:spLocks noGrp="1"/>
          </p:cNvSpPr>
          <p:nvPr>
            <p:ph type="dt" sz="half" idx="10"/>
          </p:nvPr>
        </p:nvSpPr>
        <p:spPr/>
        <p:txBody>
          <a:bodyPr/>
          <a:lstStyle/>
          <a:p>
            <a:fld id="{81B8F32D-D8B6-4B9E-9CBF-DCAC30B7B93D}" type="datetimeFigureOut">
              <a:rPr lang="en-US" smtClean="0"/>
              <a:t>7/6/2023</a:t>
            </a:fld>
            <a:endParaRPr lang="en-US"/>
          </a:p>
        </p:txBody>
      </p:sp>
      <p:sp>
        <p:nvSpPr>
          <p:cNvPr id="6" name="Footer Placeholder 5">
            <a:extLst>
              <a:ext uri="{FF2B5EF4-FFF2-40B4-BE49-F238E27FC236}">
                <a16:creationId xmlns:a16="http://schemas.microsoft.com/office/drawing/2014/main" id="{7915B701-4E1F-48AA-8A3C-ED5DD9151ED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06BCA31-8AC7-46F5-BCAB-41D54DF83D78}"/>
              </a:ext>
            </a:extLst>
          </p:cNvPr>
          <p:cNvSpPr>
            <a:spLocks noGrp="1"/>
          </p:cNvSpPr>
          <p:nvPr>
            <p:ph type="sldNum" sz="quarter" idx="12"/>
          </p:nvPr>
        </p:nvSpPr>
        <p:spPr/>
        <p:txBody>
          <a:bodyPr/>
          <a:lstStyle/>
          <a:p>
            <a:fld id="{60553ECD-7F6D-420D-93CA-D8D15EB427AC}" type="slidenum">
              <a:rPr lang="en-US" smtClean="0"/>
              <a:t>‹#›</a:t>
            </a:fld>
            <a:endParaRPr lang="en-US"/>
          </a:p>
        </p:txBody>
      </p:sp>
      <p:cxnSp>
        <p:nvCxnSpPr>
          <p:cNvPr id="9" name="Straight Connector 8">
            <a:extLst>
              <a:ext uri="{FF2B5EF4-FFF2-40B4-BE49-F238E27FC236}">
                <a16:creationId xmlns:a16="http://schemas.microsoft.com/office/drawing/2014/main" id="{21BA86D8-2A29-4A0E-AEA0-39B41C4187DE}"/>
              </a:ext>
              <a:ext uri="{C183D7F6-B498-43B3-948B-1728B52AA6E4}">
                <adec:decorative xmlns:adec="http://schemas.microsoft.com/office/drawing/2017/decorative" val="1"/>
              </a:ext>
            </a:extLst>
          </p:cNvPr>
          <p:cNvCxnSpPr>
            <a:cxnSpLocks/>
          </p:cNvCxnSpPr>
          <p:nvPr/>
        </p:nvCxnSpPr>
        <p:spPr>
          <a:xfrm>
            <a:off x="482600" y="2918401"/>
            <a:ext cx="11147071" cy="0"/>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cxnSp>
        <p:nvCxnSpPr>
          <p:cNvPr id="8" name="Straight Connector 7">
            <a:extLst>
              <a:ext uri="{FF2B5EF4-FFF2-40B4-BE49-F238E27FC236}">
                <a16:creationId xmlns:a16="http://schemas.microsoft.com/office/drawing/2014/main" id="{F085E13E-918A-4D04-9E84-94148D7C878E}"/>
              </a:ext>
              <a:ext uri="{C183D7F6-B498-43B3-948B-1728B52AA6E4}">
                <adec:decorative xmlns:adec="http://schemas.microsoft.com/office/drawing/2017/decorative" val="1"/>
              </a:ext>
            </a:extLst>
          </p:cNvPr>
          <p:cNvCxnSpPr>
            <a:cxnSpLocks/>
          </p:cNvCxnSpPr>
          <p:nvPr/>
        </p:nvCxnSpPr>
        <p:spPr>
          <a:xfrm>
            <a:off x="482600" y="489855"/>
            <a:ext cx="11147071" cy="0"/>
          </a:xfrm>
          <a:prstGeom prst="line">
            <a:avLst/>
          </a:prstGeom>
          <a:ln w="28575">
            <a:solidFill>
              <a:schemeClr val="tx2"/>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5289852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35E892-D975-4DD6-8583-A14DDBE85F0C}"/>
              </a:ext>
            </a:extLst>
          </p:cNvPr>
          <p:cNvSpPr>
            <a:spLocks noGrp="1"/>
          </p:cNvSpPr>
          <p:nvPr>
            <p:ph type="title"/>
          </p:nvPr>
        </p:nvSpPr>
        <p:spPr>
          <a:xfrm>
            <a:off x="484631" y="978407"/>
            <a:ext cx="11145039" cy="1339584"/>
          </a:xfrm>
          <a:prstGeom prst="rect">
            <a:avLst/>
          </a:prstGeom>
        </p:spPr>
        <p:txBody>
          <a:bodyPr anchor="b"/>
          <a:lstStyle/>
          <a:p>
            <a:r>
              <a:rPr lang="en-US"/>
              <a:t>Click to edit Master title style</a:t>
            </a:r>
            <a:endParaRPr lang="en-US" dirty="0"/>
          </a:p>
        </p:txBody>
      </p:sp>
      <p:sp>
        <p:nvSpPr>
          <p:cNvPr id="3" name="Text Placeholder 2">
            <a:extLst>
              <a:ext uri="{FF2B5EF4-FFF2-40B4-BE49-F238E27FC236}">
                <a16:creationId xmlns:a16="http://schemas.microsoft.com/office/drawing/2014/main" id="{7F1F7700-CECC-4881-BE5C-A13CD825B73B}"/>
              </a:ext>
            </a:extLst>
          </p:cNvPr>
          <p:cNvSpPr>
            <a:spLocks noGrp="1"/>
          </p:cNvSpPr>
          <p:nvPr>
            <p:ph type="body" idx="1"/>
          </p:nvPr>
        </p:nvSpPr>
        <p:spPr>
          <a:xfrm>
            <a:off x="484632" y="2500921"/>
            <a:ext cx="5346222" cy="823912"/>
          </a:xfrm>
        </p:spPr>
        <p:txBody>
          <a:bodyPr anchor="b">
            <a:normAutofit/>
          </a:bodyPr>
          <a:lstStyle>
            <a:lvl1pPr marL="0" indent="0">
              <a:buNone/>
              <a:defRPr lang="en-US" sz="2400" b="0" i="1" kern="1200" dirty="0" smtClean="0">
                <a:solidFill>
                  <a:schemeClr val="tx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10000"/>
              </a:lnSpc>
              <a:spcBef>
                <a:spcPts val="1000"/>
              </a:spcBef>
              <a:buFont typeface="Arial" panose="020B0604020202020204" pitchFamily="34" charset="0"/>
              <a:buNone/>
            </a:pPr>
            <a:r>
              <a:rPr lang="en-US"/>
              <a:t>Click to edit Master text styles</a:t>
            </a:r>
          </a:p>
        </p:txBody>
      </p:sp>
      <p:sp>
        <p:nvSpPr>
          <p:cNvPr id="4" name="Content Placeholder 3">
            <a:extLst>
              <a:ext uri="{FF2B5EF4-FFF2-40B4-BE49-F238E27FC236}">
                <a16:creationId xmlns:a16="http://schemas.microsoft.com/office/drawing/2014/main" id="{4CA50766-520A-44C5-943E-569222B74104}"/>
              </a:ext>
            </a:extLst>
          </p:cNvPr>
          <p:cNvSpPr>
            <a:spLocks noGrp="1"/>
          </p:cNvSpPr>
          <p:nvPr>
            <p:ph sz="half" idx="2"/>
          </p:nvPr>
        </p:nvSpPr>
        <p:spPr>
          <a:xfrm>
            <a:off x="484632" y="3428999"/>
            <a:ext cx="5346222" cy="27606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272F7E42-976A-4239-8006-D68538D4B71F}"/>
              </a:ext>
            </a:extLst>
          </p:cNvPr>
          <p:cNvSpPr>
            <a:spLocks noGrp="1"/>
          </p:cNvSpPr>
          <p:nvPr>
            <p:ph type="body" sz="quarter" idx="3"/>
          </p:nvPr>
        </p:nvSpPr>
        <p:spPr>
          <a:xfrm>
            <a:off x="6257120" y="2500921"/>
            <a:ext cx="5372551" cy="823912"/>
          </a:xfrm>
        </p:spPr>
        <p:txBody>
          <a:bodyPr anchor="b"/>
          <a:lstStyle>
            <a:lvl1pPr marL="0" indent="0">
              <a:buNone/>
              <a:defRPr lang="en-US" sz="2400" b="0" i="1" kern="1200" smtClean="0">
                <a:solidFill>
                  <a:schemeClr val="tx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F8CA329-951F-4391-ADC5-7EA320B7782F}"/>
              </a:ext>
            </a:extLst>
          </p:cNvPr>
          <p:cNvSpPr>
            <a:spLocks noGrp="1"/>
          </p:cNvSpPr>
          <p:nvPr>
            <p:ph sz="quarter" idx="4"/>
          </p:nvPr>
        </p:nvSpPr>
        <p:spPr>
          <a:xfrm>
            <a:off x="6257120" y="3428999"/>
            <a:ext cx="5372551" cy="27606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9FBEC22A-DA46-460C-B865-D928C20AE763}"/>
              </a:ext>
            </a:extLst>
          </p:cNvPr>
          <p:cNvSpPr>
            <a:spLocks noGrp="1"/>
          </p:cNvSpPr>
          <p:nvPr>
            <p:ph type="dt" sz="half" idx="10"/>
          </p:nvPr>
        </p:nvSpPr>
        <p:spPr/>
        <p:txBody>
          <a:bodyPr/>
          <a:lstStyle/>
          <a:p>
            <a:fld id="{81B8F32D-D8B6-4B9E-9CBF-DCAC30B7B93D}" type="datetimeFigureOut">
              <a:rPr lang="en-US" smtClean="0"/>
              <a:t>7/6/2023</a:t>
            </a:fld>
            <a:endParaRPr lang="en-US"/>
          </a:p>
        </p:txBody>
      </p:sp>
      <p:sp>
        <p:nvSpPr>
          <p:cNvPr id="8" name="Footer Placeholder 7">
            <a:extLst>
              <a:ext uri="{FF2B5EF4-FFF2-40B4-BE49-F238E27FC236}">
                <a16:creationId xmlns:a16="http://schemas.microsoft.com/office/drawing/2014/main" id="{4EB2D647-42C5-4AB7-BB71-3A44065716E7}"/>
              </a:ext>
            </a:extLst>
          </p:cNvPr>
          <p:cNvSpPr>
            <a:spLocks noGrp="1"/>
          </p:cNvSpPr>
          <p:nvPr>
            <p:ph type="ftr" sz="quarter" idx="11"/>
          </p:nvPr>
        </p:nvSpPr>
        <p:spPr>
          <a:xfrm>
            <a:off x="484632" y="6419088"/>
            <a:ext cx="4114800" cy="365125"/>
          </a:xfrm>
        </p:spPr>
        <p:txBody>
          <a:bodyPr/>
          <a:lstStyle/>
          <a:p>
            <a:endParaRPr lang="en-US"/>
          </a:p>
        </p:txBody>
      </p:sp>
      <p:sp>
        <p:nvSpPr>
          <p:cNvPr id="9" name="Slide Number Placeholder 8">
            <a:extLst>
              <a:ext uri="{FF2B5EF4-FFF2-40B4-BE49-F238E27FC236}">
                <a16:creationId xmlns:a16="http://schemas.microsoft.com/office/drawing/2014/main" id="{590B2B67-714C-46DA-85E5-598B4244D3B0}"/>
              </a:ext>
            </a:extLst>
          </p:cNvPr>
          <p:cNvSpPr>
            <a:spLocks noGrp="1"/>
          </p:cNvSpPr>
          <p:nvPr>
            <p:ph type="sldNum" sz="quarter" idx="12"/>
          </p:nvPr>
        </p:nvSpPr>
        <p:spPr>
          <a:xfrm>
            <a:off x="10989591" y="-7190"/>
            <a:ext cx="640080" cy="365125"/>
          </a:xfrm>
        </p:spPr>
        <p:txBody>
          <a:bodyPr/>
          <a:lstStyle/>
          <a:p>
            <a:fld id="{60553ECD-7F6D-420D-93CA-D8D15EB427AC}" type="slidenum">
              <a:rPr lang="en-US" smtClean="0"/>
              <a:t>‹#›</a:t>
            </a:fld>
            <a:endParaRPr lang="en-US"/>
          </a:p>
        </p:txBody>
      </p:sp>
    </p:spTree>
    <p:extLst>
      <p:ext uri="{BB962C8B-B14F-4D97-AF65-F5344CB8AC3E}">
        <p14:creationId xmlns:p14="http://schemas.microsoft.com/office/powerpoint/2010/main" val="33804119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D4B6724-AB30-4E7C-BE2B-ECD94FF1B463}"/>
              </a:ext>
              <a:ext uri="{C183D7F6-B498-43B3-948B-1728B52AA6E4}">
                <adec:decorative xmlns:adec="http://schemas.microsoft.com/office/drawing/2017/decorative" val="1"/>
              </a:ext>
            </a:extLst>
          </p:cNvPr>
          <p:cNvSpPr/>
          <p:nvPr/>
        </p:nvSpPr>
        <p:spPr>
          <a:xfrm>
            <a:off x="481007" y="3933311"/>
            <a:ext cx="11147071" cy="2434825"/>
          </a:xfrm>
          <a:prstGeom prst="rect">
            <a:avLst/>
          </a:pr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01D4BAB-2678-4A19-A575-C47CAF1446E5}"/>
              </a:ext>
            </a:extLst>
          </p:cNvPr>
          <p:cNvSpPr>
            <a:spLocks noGrp="1"/>
          </p:cNvSpPr>
          <p:nvPr>
            <p:ph type="title"/>
          </p:nvPr>
        </p:nvSpPr>
        <p:spPr>
          <a:xfrm>
            <a:off x="482600" y="978408"/>
            <a:ext cx="10634472" cy="2591509"/>
          </a:xfrm>
          <a:prstGeom prst="rect">
            <a:avLst/>
          </a:prstGeom>
        </p:spPr>
        <p:txBody>
          <a:bodyPr anchor="b"/>
          <a:lstStyle/>
          <a:p>
            <a:r>
              <a:rPr lang="en-US"/>
              <a:t>Click to edit Master title style</a:t>
            </a:r>
            <a:endParaRPr lang="en-US" dirty="0"/>
          </a:p>
        </p:txBody>
      </p:sp>
      <p:sp>
        <p:nvSpPr>
          <p:cNvPr id="3" name="Date Placeholder 2">
            <a:extLst>
              <a:ext uri="{FF2B5EF4-FFF2-40B4-BE49-F238E27FC236}">
                <a16:creationId xmlns:a16="http://schemas.microsoft.com/office/drawing/2014/main" id="{4047C89E-0ABD-4FD2-924C-894345ADFED8}"/>
              </a:ext>
            </a:extLst>
          </p:cNvPr>
          <p:cNvSpPr>
            <a:spLocks noGrp="1"/>
          </p:cNvSpPr>
          <p:nvPr>
            <p:ph type="dt" sz="half" idx="10"/>
          </p:nvPr>
        </p:nvSpPr>
        <p:spPr/>
        <p:txBody>
          <a:bodyPr/>
          <a:lstStyle/>
          <a:p>
            <a:fld id="{81B8F32D-D8B6-4B9E-9CBF-DCAC30B7B93D}" type="datetimeFigureOut">
              <a:rPr lang="en-US" smtClean="0"/>
              <a:t>7/6/2023</a:t>
            </a:fld>
            <a:endParaRPr lang="en-US"/>
          </a:p>
        </p:txBody>
      </p:sp>
      <p:sp>
        <p:nvSpPr>
          <p:cNvPr id="4" name="Footer Placeholder 3">
            <a:extLst>
              <a:ext uri="{FF2B5EF4-FFF2-40B4-BE49-F238E27FC236}">
                <a16:creationId xmlns:a16="http://schemas.microsoft.com/office/drawing/2014/main" id="{553026CE-9CC8-403B-88B1-184D16532A8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3B3D616-3C18-401B-A792-E75149FDFC47}"/>
              </a:ext>
            </a:extLst>
          </p:cNvPr>
          <p:cNvSpPr>
            <a:spLocks noGrp="1"/>
          </p:cNvSpPr>
          <p:nvPr>
            <p:ph type="sldNum" sz="quarter" idx="12"/>
          </p:nvPr>
        </p:nvSpPr>
        <p:spPr/>
        <p:txBody>
          <a:bodyPr/>
          <a:lstStyle/>
          <a:p>
            <a:fld id="{60553ECD-7F6D-420D-93CA-D8D15EB427AC}" type="slidenum">
              <a:rPr lang="en-US" smtClean="0"/>
              <a:t>‹#›</a:t>
            </a:fld>
            <a:endParaRPr lang="en-US"/>
          </a:p>
        </p:txBody>
      </p:sp>
      <p:cxnSp>
        <p:nvCxnSpPr>
          <p:cNvPr id="7" name="Straight Connector 6">
            <a:extLst>
              <a:ext uri="{FF2B5EF4-FFF2-40B4-BE49-F238E27FC236}">
                <a16:creationId xmlns:a16="http://schemas.microsoft.com/office/drawing/2014/main" id="{04EC6F70-D800-4067-A36A-5BBFC8018E2D}"/>
              </a:ext>
              <a:ext uri="{C183D7F6-B498-43B3-948B-1728B52AA6E4}">
                <adec:decorative xmlns:adec="http://schemas.microsoft.com/office/drawing/2017/decorative" val="1"/>
              </a:ext>
            </a:extLst>
          </p:cNvPr>
          <p:cNvCxnSpPr>
            <a:cxnSpLocks/>
          </p:cNvCxnSpPr>
          <p:nvPr/>
        </p:nvCxnSpPr>
        <p:spPr>
          <a:xfrm>
            <a:off x="482600" y="3933311"/>
            <a:ext cx="11147071" cy="0"/>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cxnSp>
        <p:nvCxnSpPr>
          <p:cNvPr id="11" name="Straight Connector 10">
            <a:extLst>
              <a:ext uri="{FF2B5EF4-FFF2-40B4-BE49-F238E27FC236}">
                <a16:creationId xmlns:a16="http://schemas.microsoft.com/office/drawing/2014/main" id="{42B66CB6-8988-4FBA-8524-726765A5F2AA}"/>
              </a:ext>
              <a:ext uri="{C183D7F6-B498-43B3-948B-1728B52AA6E4}">
                <adec:decorative xmlns:adec="http://schemas.microsoft.com/office/drawing/2017/decorative" val="1"/>
              </a:ext>
            </a:extLst>
          </p:cNvPr>
          <p:cNvCxnSpPr>
            <a:cxnSpLocks/>
          </p:cNvCxnSpPr>
          <p:nvPr/>
        </p:nvCxnSpPr>
        <p:spPr>
          <a:xfrm>
            <a:off x="481007" y="6368138"/>
            <a:ext cx="11147071" cy="0"/>
          </a:xfrm>
          <a:prstGeom prst="line">
            <a:avLst/>
          </a:prstGeom>
          <a:ln w="28575">
            <a:solidFill>
              <a:schemeClr val="tx2"/>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1568102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5C73F84-0C6B-4EF4-9405-C389824999D4}"/>
              </a:ext>
            </a:extLst>
          </p:cNvPr>
          <p:cNvSpPr>
            <a:spLocks noGrp="1"/>
          </p:cNvSpPr>
          <p:nvPr>
            <p:ph type="dt" sz="half" idx="10"/>
          </p:nvPr>
        </p:nvSpPr>
        <p:spPr/>
        <p:txBody>
          <a:bodyPr/>
          <a:lstStyle/>
          <a:p>
            <a:fld id="{81B8F32D-D8B6-4B9E-9CBF-DCAC30B7B93D}" type="datetimeFigureOut">
              <a:rPr lang="en-US" smtClean="0"/>
              <a:t>7/6/2023</a:t>
            </a:fld>
            <a:endParaRPr lang="en-US"/>
          </a:p>
        </p:txBody>
      </p:sp>
      <p:sp>
        <p:nvSpPr>
          <p:cNvPr id="3" name="Footer Placeholder 2">
            <a:extLst>
              <a:ext uri="{FF2B5EF4-FFF2-40B4-BE49-F238E27FC236}">
                <a16:creationId xmlns:a16="http://schemas.microsoft.com/office/drawing/2014/main" id="{DCCEC807-744E-4C5C-8B15-09AED3E570A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DFBCB19-9F4B-474C-85C1-4A645A971827}"/>
              </a:ext>
            </a:extLst>
          </p:cNvPr>
          <p:cNvSpPr>
            <a:spLocks noGrp="1"/>
          </p:cNvSpPr>
          <p:nvPr>
            <p:ph type="sldNum" sz="quarter" idx="12"/>
          </p:nvPr>
        </p:nvSpPr>
        <p:spPr/>
        <p:txBody>
          <a:bodyPr/>
          <a:lstStyle/>
          <a:p>
            <a:fld id="{60553ECD-7F6D-420D-93CA-D8D15EB427AC}" type="slidenum">
              <a:rPr lang="en-US" smtClean="0"/>
              <a:t>‹#›</a:t>
            </a:fld>
            <a:endParaRPr lang="en-US"/>
          </a:p>
        </p:txBody>
      </p:sp>
    </p:spTree>
    <p:extLst>
      <p:ext uri="{BB962C8B-B14F-4D97-AF65-F5344CB8AC3E}">
        <p14:creationId xmlns:p14="http://schemas.microsoft.com/office/powerpoint/2010/main" val="12430963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6A88B0-DD6B-449B-AE32-D3192081E76F}"/>
              </a:ext>
            </a:extLst>
          </p:cNvPr>
          <p:cNvSpPr>
            <a:spLocks noGrp="1"/>
          </p:cNvSpPr>
          <p:nvPr>
            <p:ph type="title"/>
          </p:nvPr>
        </p:nvSpPr>
        <p:spPr>
          <a:xfrm>
            <a:off x="484632" y="978408"/>
            <a:ext cx="4287393" cy="2450592"/>
          </a:xfrm>
          <a:prstGeom prst="rect">
            <a:avLst/>
          </a:prstGeom>
        </p:spPr>
        <p:txBody>
          <a:bodyPr anchor="b"/>
          <a:lstStyle>
            <a:lvl1pPr>
              <a:defRPr lang="en-US" sz="5400" kern="1200" smtClean="0">
                <a:solidFill>
                  <a:schemeClr val="tx1"/>
                </a:solidFill>
                <a:latin typeface="+mj-lt"/>
                <a:ea typeface="+mj-ea"/>
                <a:cs typeface="+mj-cs"/>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F4F22ED6-5B69-4B3B-BF96-3A75F2107FA6}"/>
              </a:ext>
            </a:extLst>
          </p:cNvPr>
          <p:cNvSpPr>
            <a:spLocks noGrp="1"/>
          </p:cNvSpPr>
          <p:nvPr>
            <p:ph idx="1"/>
          </p:nvPr>
        </p:nvSpPr>
        <p:spPr>
          <a:xfrm>
            <a:off x="5183187" y="987425"/>
            <a:ext cx="6446484"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07704043-D45F-440A-A15D-2718A913E05A}"/>
              </a:ext>
            </a:extLst>
          </p:cNvPr>
          <p:cNvSpPr>
            <a:spLocks noGrp="1"/>
          </p:cNvSpPr>
          <p:nvPr>
            <p:ph type="body" sz="half" idx="2"/>
          </p:nvPr>
        </p:nvSpPr>
        <p:spPr>
          <a:xfrm>
            <a:off x="484632" y="3645074"/>
            <a:ext cx="4287393" cy="2223914"/>
          </a:xfrm>
        </p:spPr>
        <p:txBody>
          <a:bodyPr/>
          <a:lstStyle>
            <a:lvl1pPr marL="0" indent="0">
              <a:buNone/>
              <a:defRPr lang="en-US" sz="2400" i="1" kern="1200" dirty="0" smtClean="0">
                <a:solidFill>
                  <a:schemeClr val="tx1"/>
                </a:solidFill>
                <a:latin typeface="+mn-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B0072DC-7326-43E7-806C-B690C439E8A8}"/>
              </a:ext>
            </a:extLst>
          </p:cNvPr>
          <p:cNvSpPr>
            <a:spLocks noGrp="1"/>
          </p:cNvSpPr>
          <p:nvPr>
            <p:ph type="dt" sz="half" idx="10"/>
          </p:nvPr>
        </p:nvSpPr>
        <p:spPr/>
        <p:txBody>
          <a:bodyPr/>
          <a:lstStyle/>
          <a:p>
            <a:fld id="{81B8F32D-D8B6-4B9E-9CBF-DCAC30B7B93D}" type="datetimeFigureOut">
              <a:rPr lang="en-US" smtClean="0"/>
              <a:t>7/6/2023</a:t>
            </a:fld>
            <a:endParaRPr lang="en-US"/>
          </a:p>
        </p:txBody>
      </p:sp>
      <p:sp>
        <p:nvSpPr>
          <p:cNvPr id="6" name="Footer Placeholder 5">
            <a:extLst>
              <a:ext uri="{FF2B5EF4-FFF2-40B4-BE49-F238E27FC236}">
                <a16:creationId xmlns:a16="http://schemas.microsoft.com/office/drawing/2014/main" id="{73F89A0F-B8C6-4AA6-A9C4-4A454F42241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E57A616-A4F2-4FC5-88DE-B4E6BA542895}"/>
              </a:ext>
            </a:extLst>
          </p:cNvPr>
          <p:cNvSpPr>
            <a:spLocks noGrp="1"/>
          </p:cNvSpPr>
          <p:nvPr>
            <p:ph type="sldNum" sz="quarter" idx="12"/>
          </p:nvPr>
        </p:nvSpPr>
        <p:spPr/>
        <p:txBody>
          <a:bodyPr/>
          <a:lstStyle/>
          <a:p>
            <a:fld id="{60553ECD-7F6D-420D-93CA-D8D15EB427AC}" type="slidenum">
              <a:rPr lang="en-US" smtClean="0"/>
              <a:t>‹#›</a:t>
            </a:fld>
            <a:endParaRPr lang="en-US"/>
          </a:p>
        </p:txBody>
      </p:sp>
    </p:spTree>
    <p:extLst>
      <p:ext uri="{BB962C8B-B14F-4D97-AF65-F5344CB8AC3E}">
        <p14:creationId xmlns:p14="http://schemas.microsoft.com/office/powerpoint/2010/main" val="34264456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B773D-D007-4687-BA9C-9F229829B5EF}"/>
              </a:ext>
            </a:extLst>
          </p:cNvPr>
          <p:cNvSpPr>
            <a:spLocks noGrp="1"/>
          </p:cNvSpPr>
          <p:nvPr>
            <p:ph type="title"/>
          </p:nvPr>
        </p:nvSpPr>
        <p:spPr>
          <a:xfrm>
            <a:off x="484632" y="978407"/>
            <a:ext cx="4287393" cy="2450593"/>
          </a:xfrm>
          <a:prstGeom prst="rect">
            <a:avLst/>
          </a:prstGeom>
        </p:spPr>
        <p:txBody>
          <a:bodyPr anchor="b"/>
          <a:lstStyle>
            <a:lvl1pPr>
              <a:defRPr lang="en-US" sz="5400" kern="1200" smtClean="0">
                <a:solidFill>
                  <a:schemeClr val="tx1"/>
                </a:solidFill>
                <a:latin typeface="+mj-lt"/>
                <a:ea typeface="+mj-ea"/>
                <a:cs typeface="+mj-cs"/>
              </a:defRPr>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3A3A75FC-78D2-4EF5-884F-11B7BACF799A}"/>
              </a:ext>
            </a:extLst>
          </p:cNvPr>
          <p:cNvSpPr>
            <a:spLocks noGrp="1"/>
          </p:cNvSpPr>
          <p:nvPr>
            <p:ph type="pic" idx="1"/>
          </p:nvPr>
        </p:nvSpPr>
        <p:spPr>
          <a:xfrm>
            <a:off x="5183187" y="987425"/>
            <a:ext cx="6446483"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CD7CE0BB-D335-4391-A23F-194C575CAF8F}"/>
              </a:ext>
            </a:extLst>
          </p:cNvPr>
          <p:cNvSpPr>
            <a:spLocks noGrp="1"/>
          </p:cNvSpPr>
          <p:nvPr>
            <p:ph type="body" sz="half" idx="2"/>
          </p:nvPr>
        </p:nvSpPr>
        <p:spPr>
          <a:xfrm>
            <a:off x="484632" y="3645074"/>
            <a:ext cx="4287393" cy="2223914"/>
          </a:xfrm>
        </p:spPr>
        <p:txBody>
          <a:bodyPr/>
          <a:lstStyle>
            <a:lvl1pPr marL="0" indent="0">
              <a:buNone/>
              <a:defRPr lang="en-US" sz="2400" i="1" kern="1200" smtClean="0">
                <a:solidFill>
                  <a:schemeClr val="tx1"/>
                </a:solidFill>
                <a:latin typeface="+mn-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C7701E1-B97B-4DA5-B9AD-07B7C12476AE}"/>
              </a:ext>
            </a:extLst>
          </p:cNvPr>
          <p:cNvSpPr>
            <a:spLocks noGrp="1"/>
          </p:cNvSpPr>
          <p:nvPr>
            <p:ph type="dt" sz="half" idx="10"/>
          </p:nvPr>
        </p:nvSpPr>
        <p:spPr/>
        <p:txBody>
          <a:bodyPr/>
          <a:lstStyle/>
          <a:p>
            <a:fld id="{81B8F32D-D8B6-4B9E-9CBF-DCAC30B7B93D}" type="datetimeFigureOut">
              <a:rPr lang="en-US" smtClean="0"/>
              <a:t>7/6/2023</a:t>
            </a:fld>
            <a:endParaRPr lang="en-US"/>
          </a:p>
        </p:txBody>
      </p:sp>
      <p:sp>
        <p:nvSpPr>
          <p:cNvPr id="6" name="Footer Placeholder 5">
            <a:extLst>
              <a:ext uri="{FF2B5EF4-FFF2-40B4-BE49-F238E27FC236}">
                <a16:creationId xmlns:a16="http://schemas.microsoft.com/office/drawing/2014/main" id="{076D9CF8-F42F-4618-9F26-8BFE56487AA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9CA2023-1ECA-4A96-BDC7-F7FA4368BE1B}"/>
              </a:ext>
            </a:extLst>
          </p:cNvPr>
          <p:cNvSpPr>
            <a:spLocks noGrp="1"/>
          </p:cNvSpPr>
          <p:nvPr>
            <p:ph type="sldNum" sz="quarter" idx="12"/>
          </p:nvPr>
        </p:nvSpPr>
        <p:spPr/>
        <p:txBody>
          <a:bodyPr/>
          <a:lstStyle/>
          <a:p>
            <a:fld id="{60553ECD-7F6D-420D-93CA-D8D15EB427AC}" type="slidenum">
              <a:rPr lang="en-US" smtClean="0"/>
              <a:t>‹#›</a:t>
            </a:fld>
            <a:endParaRPr lang="en-US"/>
          </a:p>
        </p:txBody>
      </p:sp>
    </p:spTree>
    <p:extLst>
      <p:ext uri="{BB962C8B-B14F-4D97-AF65-F5344CB8AC3E}">
        <p14:creationId xmlns:p14="http://schemas.microsoft.com/office/powerpoint/2010/main" val="4721458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C87A535-3CAC-46BC-B2B2-3AE83EC3A561}"/>
              </a:ext>
            </a:extLst>
          </p:cNvPr>
          <p:cNvSpPr>
            <a:spLocks noGrp="1"/>
          </p:cNvSpPr>
          <p:nvPr>
            <p:ph type="title"/>
          </p:nvPr>
        </p:nvSpPr>
        <p:spPr>
          <a:xfrm>
            <a:off x="482600" y="978408"/>
            <a:ext cx="10506991" cy="2153099"/>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1D8EBDBD-59EC-46ED-BE79-6D37B531D692}"/>
              </a:ext>
            </a:extLst>
          </p:cNvPr>
          <p:cNvSpPr>
            <a:spLocks noGrp="1"/>
          </p:cNvSpPr>
          <p:nvPr>
            <p:ph type="body" idx="1"/>
          </p:nvPr>
        </p:nvSpPr>
        <p:spPr>
          <a:xfrm>
            <a:off x="482600" y="3306870"/>
            <a:ext cx="10506991" cy="2572721"/>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C5921F5C-FD3D-42C7-90F4-5ECE6FFCFE7F}"/>
              </a:ext>
            </a:extLst>
          </p:cNvPr>
          <p:cNvSpPr>
            <a:spLocks noGrp="1"/>
          </p:cNvSpPr>
          <p:nvPr>
            <p:ph type="dt" sz="half" idx="2"/>
          </p:nvPr>
        </p:nvSpPr>
        <p:spPr>
          <a:xfrm>
            <a:off x="484632" y="100584"/>
            <a:ext cx="2743200" cy="365125"/>
          </a:xfrm>
          <a:prstGeom prst="rect">
            <a:avLst/>
          </a:prstGeom>
        </p:spPr>
        <p:txBody>
          <a:bodyPr vert="horz" lIns="91440" tIns="45720" rIns="91440" bIns="45720" rtlCol="0" anchor="ctr"/>
          <a:lstStyle>
            <a:lvl1pPr algn="l">
              <a:defRPr sz="900">
                <a:solidFill>
                  <a:schemeClr val="tx1"/>
                </a:solidFill>
              </a:defRPr>
            </a:lvl1pPr>
          </a:lstStyle>
          <a:p>
            <a:fld id="{81B8F32D-D8B6-4B9E-9CBF-DCAC30B7B93D}" type="datetimeFigureOut">
              <a:rPr lang="en-US" smtClean="0"/>
              <a:pPr/>
              <a:t>7/6/2023</a:t>
            </a:fld>
            <a:endParaRPr lang="en-US" dirty="0"/>
          </a:p>
        </p:txBody>
      </p:sp>
      <p:sp>
        <p:nvSpPr>
          <p:cNvPr id="5" name="Footer Placeholder 4">
            <a:extLst>
              <a:ext uri="{FF2B5EF4-FFF2-40B4-BE49-F238E27FC236}">
                <a16:creationId xmlns:a16="http://schemas.microsoft.com/office/drawing/2014/main" id="{0FE63D50-6D0B-4963-97B9-A32AE63235B8}"/>
              </a:ext>
            </a:extLst>
          </p:cNvPr>
          <p:cNvSpPr>
            <a:spLocks noGrp="1"/>
          </p:cNvSpPr>
          <p:nvPr>
            <p:ph type="ftr" sz="quarter" idx="3"/>
          </p:nvPr>
        </p:nvSpPr>
        <p:spPr>
          <a:xfrm>
            <a:off x="484632" y="6419088"/>
            <a:ext cx="4114800" cy="365125"/>
          </a:xfrm>
          <a:prstGeom prst="rect">
            <a:avLst/>
          </a:prstGeom>
        </p:spPr>
        <p:txBody>
          <a:bodyPr vert="horz" lIns="91440" tIns="45720" rIns="91440" bIns="45720" rtlCol="0" anchor="ctr"/>
          <a:lstStyle>
            <a:lvl1pPr algn="l">
              <a:defRPr sz="9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826B5E08-CAC3-4C87-B143-5F8956AE905D}"/>
              </a:ext>
            </a:extLst>
          </p:cNvPr>
          <p:cNvSpPr>
            <a:spLocks noGrp="1"/>
          </p:cNvSpPr>
          <p:nvPr>
            <p:ph type="sldNum" sz="quarter" idx="4"/>
          </p:nvPr>
        </p:nvSpPr>
        <p:spPr>
          <a:xfrm>
            <a:off x="10989591" y="100584"/>
            <a:ext cx="640080" cy="365125"/>
          </a:xfrm>
          <a:prstGeom prst="rect">
            <a:avLst/>
          </a:prstGeom>
        </p:spPr>
        <p:txBody>
          <a:bodyPr vert="horz" lIns="91440" tIns="45720" rIns="91440" bIns="45720" rtlCol="0" anchor="ctr"/>
          <a:lstStyle>
            <a:lvl1pPr algn="r">
              <a:defRPr sz="900">
                <a:solidFill>
                  <a:schemeClr val="tx1"/>
                </a:solidFill>
              </a:defRPr>
            </a:lvl1pPr>
          </a:lstStyle>
          <a:p>
            <a:fld id="{60553ECD-7F6D-420D-93CA-D8D15EB427AC}" type="slidenum">
              <a:rPr lang="en-US" smtClean="0"/>
              <a:pPr/>
              <a:t>‹#›</a:t>
            </a:fld>
            <a:endParaRPr lang="en-US" dirty="0"/>
          </a:p>
        </p:txBody>
      </p:sp>
      <p:cxnSp>
        <p:nvCxnSpPr>
          <p:cNvPr id="8" name="Straight Connector 7">
            <a:extLst>
              <a:ext uri="{FF2B5EF4-FFF2-40B4-BE49-F238E27FC236}">
                <a16:creationId xmlns:a16="http://schemas.microsoft.com/office/drawing/2014/main" id="{108D74AC-B125-4E11-BA53-E9E383966DF8}"/>
              </a:ext>
              <a:ext uri="{C183D7F6-B498-43B3-948B-1728B52AA6E4}">
                <adec:decorative xmlns:adec="http://schemas.microsoft.com/office/drawing/2017/decorative" val="1"/>
              </a:ext>
            </a:extLst>
          </p:cNvPr>
          <p:cNvCxnSpPr>
            <a:cxnSpLocks/>
          </p:cNvCxnSpPr>
          <p:nvPr/>
        </p:nvCxnSpPr>
        <p:spPr>
          <a:xfrm>
            <a:off x="482600" y="489855"/>
            <a:ext cx="11147071" cy="0"/>
          </a:xfrm>
          <a:prstGeom prst="line">
            <a:avLst/>
          </a:prstGeom>
          <a:ln w="28575">
            <a:solidFill>
              <a:schemeClr val="tx2"/>
            </a:solidFill>
          </a:ln>
        </p:spPr>
        <p:style>
          <a:lnRef idx="1">
            <a:schemeClr val="dk1"/>
          </a:lnRef>
          <a:fillRef idx="0">
            <a:schemeClr val="dk1"/>
          </a:fillRef>
          <a:effectRef idx="0">
            <a:schemeClr val="dk1"/>
          </a:effectRef>
          <a:fontRef idx="minor">
            <a:schemeClr val="tx1"/>
          </a:fontRef>
        </p:style>
      </p:cxnSp>
      <p:cxnSp>
        <p:nvCxnSpPr>
          <p:cNvPr id="10" name="Straight Connector 9">
            <a:extLst>
              <a:ext uri="{FF2B5EF4-FFF2-40B4-BE49-F238E27FC236}">
                <a16:creationId xmlns:a16="http://schemas.microsoft.com/office/drawing/2014/main" id="{9DC76EBE-FB9D-4054-B5D8-19E3EAFE40B2}"/>
              </a:ext>
              <a:ext uri="{C183D7F6-B498-43B3-948B-1728B52AA6E4}">
                <adec:decorative xmlns:adec="http://schemas.microsoft.com/office/drawing/2017/decorative" val="1"/>
              </a:ext>
            </a:extLst>
          </p:cNvPr>
          <p:cNvCxnSpPr>
            <a:cxnSpLocks/>
          </p:cNvCxnSpPr>
          <p:nvPr/>
        </p:nvCxnSpPr>
        <p:spPr>
          <a:xfrm>
            <a:off x="482600" y="6368138"/>
            <a:ext cx="11147071" cy="0"/>
          </a:xfrm>
          <a:prstGeom prst="line">
            <a:avLst/>
          </a:prstGeom>
          <a:ln w="28575">
            <a:solidFill>
              <a:schemeClr val="tx2"/>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556867135"/>
      </p:ext>
    </p:extLst>
  </p:cSld>
  <p:clrMap bg1="lt1" tx1="dk1" bg2="lt2" tx2="dk2" accent1="accent1" accent2="accent2" accent3="accent3" accent4="accent4" accent5="accent5" accent6="accent6" hlink="hlink" folHlink="folHlink"/>
  <p:sldLayoutIdLst>
    <p:sldLayoutId id="2147483740" r:id="rId1"/>
    <p:sldLayoutId id="2147483741" r:id="rId2"/>
    <p:sldLayoutId id="2147483742" r:id="rId3"/>
    <p:sldLayoutId id="2147483743" r:id="rId4"/>
    <p:sldLayoutId id="2147483744" r:id="rId5"/>
    <p:sldLayoutId id="2147483745" r:id="rId6"/>
    <p:sldLayoutId id="2147483746" r:id="rId7"/>
    <p:sldLayoutId id="2147483747" r:id="rId8"/>
    <p:sldLayoutId id="2147483748" r:id="rId9"/>
    <p:sldLayoutId id="2147483749" r:id="rId10"/>
    <p:sldLayoutId id="2147483750" r:id="rId11"/>
  </p:sldLayoutIdLst>
  <p:txStyles>
    <p:titleStyle>
      <a:lvl1pPr algn="l" defTabSz="914400" rtl="0" eaLnBrk="1" latinLnBrk="0" hangingPunct="1">
        <a:lnSpc>
          <a:spcPct val="100000"/>
        </a:lnSpc>
        <a:spcBef>
          <a:spcPct val="0"/>
        </a:spcBef>
        <a:buNone/>
        <a:defRPr sz="6600" kern="1200">
          <a:solidFill>
            <a:schemeClr val="tx1"/>
          </a:solidFill>
          <a:latin typeface="+mj-lt"/>
          <a:ea typeface="+mj-ea"/>
          <a:cs typeface="+mj-cs"/>
        </a:defRPr>
      </a:lvl1pPr>
    </p:titleStyle>
    <p:bodyStyle>
      <a:lvl1pPr marL="0" indent="0" algn="l" defTabSz="914400" rtl="0" eaLnBrk="1" latinLnBrk="0" hangingPunct="1">
        <a:lnSpc>
          <a:spcPct val="100000"/>
        </a:lnSpc>
        <a:spcBef>
          <a:spcPts val="1000"/>
        </a:spcBef>
        <a:buFont typeface="Arial" panose="020B0604020202020204" pitchFamily="34" charset="0"/>
        <a:buNone/>
        <a:defRPr sz="24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2pPr>
      <a:lvl3pPr marL="914400" indent="0" algn="l" defTabSz="914400" rtl="0" eaLnBrk="1" latinLnBrk="0" hangingPunct="1">
        <a:lnSpc>
          <a:spcPct val="100000"/>
        </a:lnSpc>
        <a:spcBef>
          <a:spcPts val="500"/>
        </a:spcBef>
        <a:buFont typeface="Arial" panose="020B0604020202020204" pitchFamily="34" charset="0"/>
        <a:buNone/>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4pPr>
      <a:lvl5pPr marL="1828800" indent="0" algn="l" defTabSz="914400" rtl="0" eaLnBrk="1" latinLnBrk="0" hangingPunct="1">
        <a:lnSpc>
          <a:spcPct val="100000"/>
        </a:lnSpc>
        <a:spcBef>
          <a:spcPts val="500"/>
        </a:spcBef>
        <a:buFont typeface="Arial" panose="020B0604020202020204" pitchFamily="34" charset="0"/>
        <a:buNone/>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microsoft.com/office/2018/10/relationships/comments" Target="../comments/modernComment_100_840B815.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microsoft.com/office/2018/10/relationships/comments" Target="../comments/modernComment_101_B6B14DFC.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microsoft.com/office/2018/10/relationships/comments" Target="../comments/modernComment_102_EF0F20D0.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2" Type="http://schemas.microsoft.com/office/2018/10/relationships/comments" Target="../comments/modernComment_103_E55117FE.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microsoft.com/office/2018/10/relationships/comments" Target="../comments/modernComment_104_ECFB8C2F.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8">
            <a:extLst>
              <a:ext uri="{FF2B5EF4-FFF2-40B4-BE49-F238E27FC236}">
                <a16:creationId xmlns:a16="http://schemas.microsoft.com/office/drawing/2014/main" id="{E20BB609-EF92-42DB-836C-0699A590B5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0">
            <a:extLst>
              <a:ext uri="{FF2B5EF4-FFF2-40B4-BE49-F238E27FC236}">
                <a16:creationId xmlns:a16="http://schemas.microsoft.com/office/drawing/2014/main" id="{40FA88D0-E295-4CF3-934C-6423EACEB0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Picture 3">
            <a:extLst>
              <a:ext uri="{FF2B5EF4-FFF2-40B4-BE49-F238E27FC236}">
                <a16:creationId xmlns:a16="http://schemas.microsoft.com/office/drawing/2014/main" id="{7AB3A39B-8ED8-B8BD-16D0-9BEAF0E91FE9}"/>
              </a:ext>
            </a:extLst>
          </p:cNvPr>
          <p:cNvPicPr>
            <a:picLocks noChangeAspect="1"/>
          </p:cNvPicPr>
          <p:nvPr/>
        </p:nvPicPr>
        <p:blipFill rotWithShape="1">
          <a:blip r:embed="rId3">
            <a:alphaModFix amt="40000"/>
          </a:blip>
          <a:srcRect r="11133"/>
          <a:stretch/>
        </p:blipFill>
        <p:spPr>
          <a:xfrm>
            <a:off x="20" y="10"/>
            <a:ext cx="12188932" cy="6857990"/>
          </a:xfrm>
          <a:prstGeom prst="rect">
            <a:avLst/>
          </a:prstGeom>
        </p:spPr>
      </p:pic>
      <p:sp>
        <p:nvSpPr>
          <p:cNvPr id="2" name="Title 1">
            <a:extLst>
              <a:ext uri="{FF2B5EF4-FFF2-40B4-BE49-F238E27FC236}">
                <a16:creationId xmlns:a16="http://schemas.microsoft.com/office/drawing/2014/main" id="{E4E49539-0636-2C1C-12E1-A79258539102}"/>
              </a:ext>
            </a:extLst>
          </p:cNvPr>
          <p:cNvSpPr>
            <a:spLocks noGrp="1"/>
          </p:cNvSpPr>
          <p:nvPr>
            <p:ph type="ctrTitle"/>
          </p:nvPr>
        </p:nvSpPr>
        <p:spPr>
          <a:xfrm>
            <a:off x="482600" y="732032"/>
            <a:ext cx="11147071" cy="2736390"/>
          </a:xfrm>
        </p:spPr>
        <p:txBody>
          <a:bodyPr anchor="t">
            <a:normAutofit fontScale="90000"/>
          </a:bodyPr>
          <a:lstStyle/>
          <a:p>
            <a:pPr>
              <a:lnSpc>
                <a:spcPct val="90000"/>
              </a:lnSpc>
              <a:spcAft>
                <a:spcPts val="1000"/>
              </a:spcAft>
            </a:pPr>
            <a:r>
              <a:rPr lang="en-GB" sz="4400" b="1" dirty="0">
                <a:solidFill>
                  <a:srgbClr val="00B0F0"/>
                </a:solidFill>
                <a:effectLst/>
                <a:latin typeface="Calibri" panose="020F0502020204030204" pitchFamily="34" charset="0"/>
                <a:ea typeface="Calibri" panose="020F0502020204030204" pitchFamily="34" charset="0"/>
                <a:cs typeface="Calibri" panose="020F0502020204030204" pitchFamily="34" charset="0"/>
              </a:rPr>
              <a:t>Encouraging Greater Depth Writing</a:t>
            </a:r>
            <a:br>
              <a:rPr lang="en-GB" sz="4400" b="1" dirty="0">
                <a:solidFill>
                  <a:srgbClr val="FFFFFF"/>
                </a:solidFill>
                <a:effectLst/>
                <a:latin typeface="Calibri" panose="020F0502020204030204" pitchFamily="34" charset="0"/>
                <a:ea typeface="Calibri" panose="020F0502020204030204" pitchFamily="34" charset="0"/>
                <a:cs typeface="Calibri" panose="020F0502020204030204" pitchFamily="34" charset="0"/>
              </a:rPr>
            </a:br>
            <a:r>
              <a:rPr lang="en-GB" sz="3100" b="1" i="1" dirty="0">
                <a:solidFill>
                  <a:srgbClr val="00B0F0"/>
                </a:solidFill>
                <a:effectLst/>
                <a:latin typeface="Calibri" panose="020F0502020204030204" pitchFamily="34" charset="0"/>
                <a:ea typeface="Calibri" panose="020F0502020204030204" pitchFamily="34" charset="0"/>
                <a:cs typeface="Calibri" panose="020F0502020204030204" pitchFamily="34" charset="0"/>
              </a:rPr>
              <a:t>This is an example of how to lead writers to produce a unique, high-quality piece of writing.</a:t>
            </a:r>
            <a:br>
              <a:rPr lang="en-GB" sz="4400" b="1" dirty="0">
                <a:solidFill>
                  <a:srgbClr val="FFFFFF"/>
                </a:solidFill>
                <a:effectLst/>
                <a:latin typeface="Calibri" panose="020F0502020204030204" pitchFamily="34" charset="0"/>
                <a:ea typeface="Calibri" panose="020F0502020204030204" pitchFamily="34" charset="0"/>
                <a:cs typeface="Calibri" panose="020F0502020204030204" pitchFamily="34" charset="0"/>
              </a:rPr>
            </a:br>
            <a:br>
              <a:rPr lang="en-GB" sz="4400" b="1" dirty="0">
                <a:solidFill>
                  <a:srgbClr val="FFFFFF"/>
                </a:solidFill>
                <a:effectLst/>
                <a:latin typeface="Calibri" panose="020F0502020204030204" pitchFamily="34" charset="0"/>
                <a:ea typeface="Calibri" panose="020F0502020204030204" pitchFamily="34" charset="0"/>
                <a:cs typeface="Calibri" panose="020F0502020204030204" pitchFamily="34" charset="0"/>
              </a:rPr>
            </a:br>
            <a:r>
              <a:rPr lang="en-GB" sz="4400" b="1" dirty="0">
                <a:solidFill>
                  <a:srgbClr val="FFFFFF"/>
                </a:solidFill>
                <a:effectLst/>
                <a:latin typeface="Calibri" panose="020F0502020204030204" pitchFamily="34" charset="0"/>
                <a:ea typeface="Calibri" panose="020F0502020204030204" pitchFamily="34" charset="0"/>
                <a:cs typeface="Calibri" panose="020F0502020204030204" pitchFamily="34" charset="0"/>
              </a:rPr>
              <a:t>LO: I can produce a first draft of a narrative story</a:t>
            </a:r>
            <a:br>
              <a:rPr lang="en-GB" sz="4400"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br>
            <a:br>
              <a:rPr lang="en-GB" sz="4400" dirty="0">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br>
            <a:endParaRPr lang="en-GB" sz="4400" dirty="0">
              <a:solidFill>
                <a:srgbClr val="FFFFFF"/>
              </a:solidFill>
            </a:endParaRPr>
          </a:p>
        </p:txBody>
      </p:sp>
      <p:sp>
        <p:nvSpPr>
          <p:cNvPr id="3" name="Subtitle 2">
            <a:extLst>
              <a:ext uri="{FF2B5EF4-FFF2-40B4-BE49-F238E27FC236}">
                <a16:creationId xmlns:a16="http://schemas.microsoft.com/office/drawing/2014/main" id="{1A2B58ED-327B-2AE4-2893-5CCD73C5F4F4}"/>
              </a:ext>
            </a:extLst>
          </p:cNvPr>
          <p:cNvSpPr>
            <a:spLocks noGrp="1"/>
          </p:cNvSpPr>
          <p:nvPr>
            <p:ph type="subTitle" idx="1"/>
          </p:nvPr>
        </p:nvSpPr>
        <p:spPr>
          <a:xfrm>
            <a:off x="3952875" y="4201721"/>
            <a:ext cx="7629774" cy="1949813"/>
          </a:xfrm>
        </p:spPr>
        <p:txBody>
          <a:bodyPr anchor="b">
            <a:normAutofit/>
          </a:bodyPr>
          <a:lstStyle/>
          <a:p>
            <a:pPr algn="r">
              <a:lnSpc>
                <a:spcPct val="90000"/>
              </a:lnSpc>
            </a:pPr>
            <a:r>
              <a:rPr lang="en-GB" sz="2200" dirty="0">
                <a:solidFill>
                  <a:srgbClr val="FFFFFF"/>
                </a:solidFill>
                <a:latin typeface="Calibri" panose="020F0502020204030204" pitchFamily="34" charset="0"/>
                <a:ea typeface="Calibri" panose="020F0502020204030204" pitchFamily="34" charset="0"/>
                <a:cs typeface="Calibri" panose="020F0502020204030204" pitchFamily="34" charset="0"/>
              </a:rPr>
              <a:t>I can use a planning tool to inform my writing</a:t>
            </a:r>
            <a:br>
              <a:rPr lang="en-GB" sz="2200" dirty="0">
                <a:solidFill>
                  <a:srgbClr val="FFFFFF"/>
                </a:solidFill>
                <a:latin typeface="Calibri" panose="020F0502020204030204" pitchFamily="34" charset="0"/>
                <a:ea typeface="Calibri" panose="020F0502020204030204" pitchFamily="34" charset="0"/>
                <a:cs typeface="Times New Roman" panose="02020603050405020304" pitchFamily="18" charset="0"/>
              </a:rPr>
            </a:br>
            <a:r>
              <a:rPr lang="en-GB" sz="2200" dirty="0">
                <a:solidFill>
                  <a:srgbClr val="FFFFFF"/>
                </a:solidFill>
                <a:latin typeface="Calibri" panose="020F0502020204030204" pitchFamily="34" charset="0"/>
                <a:ea typeface="Calibri" panose="020F0502020204030204" pitchFamily="34" charset="0"/>
                <a:cs typeface="Calibri" panose="020F0502020204030204" pitchFamily="34" charset="0"/>
              </a:rPr>
              <a:t>I can create interest and detail by using clauses and phrases</a:t>
            </a:r>
            <a:br>
              <a:rPr lang="en-GB" sz="2200" dirty="0">
                <a:solidFill>
                  <a:srgbClr val="FFFFFF"/>
                </a:solidFill>
                <a:latin typeface="Calibri" panose="020F0502020204030204" pitchFamily="34" charset="0"/>
                <a:ea typeface="Calibri" panose="020F0502020204030204" pitchFamily="34" charset="0"/>
                <a:cs typeface="Times New Roman" panose="02020603050405020304" pitchFamily="18" charset="0"/>
              </a:rPr>
            </a:br>
            <a:r>
              <a:rPr lang="en-GB" sz="2200" dirty="0">
                <a:solidFill>
                  <a:srgbClr val="FFFFFF"/>
                </a:solidFill>
                <a:latin typeface="Calibri" panose="020F0502020204030204" pitchFamily="34" charset="0"/>
                <a:ea typeface="Calibri" panose="020F0502020204030204" pitchFamily="34" charset="0"/>
                <a:cs typeface="Calibri" panose="020F0502020204030204" pitchFamily="34" charset="0"/>
              </a:rPr>
              <a:t>I can modify my writing to improve how it reads</a:t>
            </a:r>
            <a:endParaRPr lang="en-GB" sz="2200" dirty="0">
              <a:solidFill>
                <a:srgbClr val="FFFFFF"/>
              </a:solidFill>
            </a:endParaRPr>
          </a:p>
        </p:txBody>
      </p:sp>
      <p:cxnSp>
        <p:nvCxnSpPr>
          <p:cNvPr id="13" name="Straight Connector 12">
            <a:extLst>
              <a:ext uri="{FF2B5EF4-FFF2-40B4-BE49-F238E27FC236}">
                <a16:creationId xmlns:a16="http://schemas.microsoft.com/office/drawing/2014/main" id="{8F4E56A8-93D5-4BE3-AE61-84677331AD0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82600" y="489855"/>
            <a:ext cx="11147071" cy="0"/>
          </a:xfrm>
          <a:prstGeom prst="line">
            <a:avLst/>
          </a:prstGeom>
          <a:ln w="28575">
            <a:solidFill>
              <a:srgbClr val="FFFFFF"/>
            </a:solidFill>
          </a:ln>
        </p:spPr>
        <p:style>
          <a:lnRef idx="1">
            <a:schemeClr val="dk1"/>
          </a:lnRef>
          <a:fillRef idx="0">
            <a:schemeClr val="dk1"/>
          </a:fillRef>
          <a:effectRef idx="0">
            <a:schemeClr val="dk1"/>
          </a:effectRef>
          <a:fontRef idx="minor">
            <a:schemeClr val="tx1"/>
          </a:fontRef>
        </p:style>
      </p:cxnSp>
      <p:cxnSp>
        <p:nvCxnSpPr>
          <p:cNvPr id="15" name="Straight Connector 14">
            <a:extLst>
              <a:ext uri="{FF2B5EF4-FFF2-40B4-BE49-F238E27FC236}">
                <a16:creationId xmlns:a16="http://schemas.microsoft.com/office/drawing/2014/main" id="{BD492A0C-1773-477B-83B5-C707CB05770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82600" y="6368138"/>
            <a:ext cx="11147071" cy="0"/>
          </a:xfrm>
          <a:prstGeom prst="line">
            <a:avLst/>
          </a:prstGeom>
          <a:ln w="28575">
            <a:solidFill>
              <a:srgbClr val="FFFFFF"/>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38459157"/>
      </p:ext>
    </p:extLst>
  </p:cSld>
  <p:clrMapOvr>
    <a:masterClrMapping/>
  </p:clrMapOvr>
  <p:extLst>
    <p:ext uri="{6950BFC3-D8DA-4A85-94F7-54DA5524770B}">
      <p188:commentRel xmlns:p188="http://schemas.microsoft.com/office/powerpoint/2018/8/main" r:id="rId2"/>
    </p:ext>
  </p:extLs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6E18D5F1-911E-4BCF-9AF0-F3A54D7C0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EC84EE41-863A-4DE9-9A51-4F014D681F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9416" y="485369"/>
            <a:ext cx="11147071" cy="2460838"/>
          </a:xfrm>
          <a:prstGeom prst="rect">
            <a:avLst/>
          </a:pr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4D16156-9428-1AE1-BB83-6825F8B8A823}"/>
              </a:ext>
            </a:extLst>
          </p:cNvPr>
          <p:cNvSpPr>
            <a:spLocks noGrp="1"/>
          </p:cNvSpPr>
          <p:nvPr>
            <p:ph type="title"/>
          </p:nvPr>
        </p:nvSpPr>
        <p:spPr>
          <a:xfrm>
            <a:off x="482601" y="976160"/>
            <a:ext cx="10361960" cy="1493871"/>
          </a:xfrm>
        </p:spPr>
        <p:txBody>
          <a:bodyPr>
            <a:normAutofit fontScale="90000"/>
          </a:bodyPr>
          <a:lstStyle/>
          <a:p>
            <a:r>
              <a:rPr lang="en-GB" dirty="0"/>
              <a:t>Check your plan</a:t>
            </a:r>
            <a:br>
              <a:rPr lang="en-GB" dirty="0"/>
            </a:br>
            <a:r>
              <a:rPr lang="en-GB" sz="4000" i="1" dirty="0">
                <a:solidFill>
                  <a:srgbClr val="00B0F0"/>
                </a:solidFill>
              </a:rPr>
              <a:t>Children should be encouraged to use their plan to make sure their writing is focused and cohesive.</a:t>
            </a:r>
            <a:endParaRPr lang="en-GB" i="1" dirty="0">
              <a:solidFill>
                <a:srgbClr val="00B0F0"/>
              </a:solidFill>
            </a:endParaRPr>
          </a:p>
        </p:txBody>
      </p:sp>
      <p:cxnSp>
        <p:nvCxnSpPr>
          <p:cNvPr id="13" name="Straight Connector 12">
            <a:extLst>
              <a:ext uri="{FF2B5EF4-FFF2-40B4-BE49-F238E27FC236}">
                <a16:creationId xmlns:a16="http://schemas.microsoft.com/office/drawing/2014/main" id="{00850E05-3320-4817-99CE-D56547FCA8C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82600" y="489855"/>
            <a:ext cx="11147071" cy="0"/>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cxnSp>
        <p:nvCxnSpPr>
          <p:cNvPr id="15" name="Straight Connector 14">
            <a:extLst>
              <a:ext uri="{FF2B5EF4-FFF2-40B4-BE49-F238E27FC236}">
                <a16:creationId xmlns:a16="http://schemas.microsoft.com/office/drawing/2014/main" id="{08990BBA-8A0B-4EF5-A122-0815DEC1941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82600" y="2918401"/>
            <a:ext cx="11147071" cy="0"/>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cxnSp>
        <p:nvCxnSpPr>
          <p:cNvPr id="17" name="Straight Connector 16">
            <a:extLst>
              <a:ext uri="{FF2B5EF4-FFF2-40B4-BE49-F238E27FC236}">
                <a16:creationId xmlns:a16="http://schemas.microsoft.com/office/drawing/2014/main" id="{4DA9946C-C93A-4350-AC54-937723F6B66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82600" y="6368138"/>
            <a:ext cx="11147071" cy="0"/>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graphicFrame>
        <p:nvGraphicFramePr>
          <p:cNvPr id="5" name="Content Placeholder 2">
            <a:extLst>
              <a:ext uri="{FF2B5EF4-FFF2-40B4-BE49-F238E27FC236}">
                <a16:creationId xmlns:a16="http://schemas.microsoft.com/office/drawing/2014/main" id="{7EEE388F-56BD-E176-1894-4E444F033A42}"/>
              </a:ext>
            </a:extLst>
          </p:cNvPr>
          <p:cNvGraphicFramePr>
            <a:graphicFrameLocks noGrp="1"/>
          </p:cNvGraphicFramePr>
          <p:nvPr>
            <p:ph idx="1"/>
            <p:extLst>
              <p:ext uri="{D42A27DB-BD31-4B8C-83A1-F6EECF244321}">
                <p14:modId xmlns:p14="http://schemas.microsoft.com/office/powerpoint/2010/main" val="378662307"/>
              </p:ext>
            </p:extLst>
          </p:nvPr>
        </p:nvGraphicFramePr>
        <p:xfrm>
          <a:off x="482600" y="3098800"/>
          <a:ext cx="11143887" cy="277971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065073148"/>
      </p:ext>
    </p:extLst>
  </p:cSld>
  <p:clrMapOvr>
    <a:masterClrMapping/>
  </p:clrMapOvr>
  <p:extLst>
    <p:ext uri="{6950BFC3-D8DA-4A85-94F7-54DA5524770B}">
      <p188:commentRel xmlns:p188="http://schemas.microsoft.com/office/powerpoint/2018/8/main" r:id="rId2"/>
    </p:ext>
  </p:extLst>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8">
            <a:extLst>
              <a:ext uri="{FF2B5EF4-FFF2-40B4-BE49-F238E27FC236}">
                <a16:creationId xmlns:a16="http://schemas.microsoft.com/office/drawing/2014/main" id="{606A29F7-47AA-4A26-A973-3B739B35A7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0">
            <a:extLst>
              <a:ext uri="{FF2B5EF4-FFF2-40B4-BE49-F238E27FC236}">
                <a16:creationId xmlns:a16="http://schemas.microsoft.com/office/drawing/2014/main" id="{28B7ED41-F3D7-4286-AD0B-B4A216D7E1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3409" y="489853"/>
            <a:ext cx="6186871" cy="5858102"/>
          </a:xfrm>
          <a:prstGeom prst="rect">
            <a:avLst/>
          </a:pr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51BECA6-4636-07B7-5CDA-39F805401B7B}"/>
              </a:ext>
            </a:extLst>
          </p:cNvPr>
          <p:cNvSpPr>
            <a:spLocks noGrp="1"/>
          </p:cNvSpPr>
          <p:nvPr>
            <p:ph type="title"/>
          </p:nvPr>
        </p:nvSpPr>
        <p:spPr>
          <a:xfrm>
            <a:off x="695382" y="976152"/>
            <a:ext cx="5592076" cy="5024920"/>
          </a:xfrm>
        </p:spPr>
        <p:txBody>
          <a:bodyPr anchor="ctr">
            <a:normAutofit/>
          </a:bodyPr>
          <a:lstStyle/>
          <a:p>
            <a:r>
              <a:rPr lang="en-GB" dirty="0"/>
              <a:t>Success criteria:</a:t>
            </a:r>
            <a:br>
              <a:rPr lang="en-GB" dirty="0"/>
            </a:br>
            <a:r>
              <a:rPr lang="en-GB" sz="3200" i="1" dirty="0">
                <a:solidFill>
                  <a:srgbClr val="00B0F0"/>
                </a:solidFill>
              </a:rPr>
              <a:t>An example of  a success criteria to share with the children.</a:t>
            </a:r>
            <a:endParaRPr lang="en-GB" i="1" dirty="0">
              <a:solidFill>
                <a:srgbClr val="00B0F0"/>
              </a:solidFill>
            </a:endParaRPr>
          </a:p>
        </p:txBody>
      </p:sp>
      <p:cxnSp>
        <p:nvCxnSpPr>
          <p:cNvPr id="18" name="Straight Connector 12">
            <a:extLst>
              <a:ext uri="{FF2B5EF4-FFF2-40B4-BE49-F238E27FC236}">
                <a16:creationId xmlns:a16="http://schemas.microsoft.com/office/drawing/2014/main" id="{70169DE1-6993-40AA-83B4-966C382382B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82600" y="489855"/>
            <a:ext cx="11147071" cy="0"/>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cxnSp>
        <p:nvCxnSpPr>
          <p:cNvPr id="15" name="Straight Connector 14">
            <a:extLst>
              <a:ext uri="{FF2B5EF4-FFF2-40B4-BE49-F238E27FC236}">
                <a16:creationId xmlns:a16="http://schemas.microsoft.com/office/drawing/2014/main" id="{0FE79FD0-1393-428D-8236-F316DD776C7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82600" y="6368138"/>
            <a:ext cx="11147071" cy="0"/>
          </a:xfrm>
          <a:prstGeom prst="line">
            <a:avLst/>
          </a:prstGeom>
          <a:ln w="28575">
            <a:solidFill>
              <a:schemeClr val="tx1"/>
            </a:solidFill>
          </a:ln>
        </p:spPr>
        <p:style>
          <a:lnRef idx="1">
            <a:schemeClr val="dk1"/>
          </a:lnRef>
          <a:fillRef idx="0">
            <a:schemeClr val="dk1"/>
          </a:fillRef>
          <a:effectRef idx="0">
            <a:schemeClr val="dk1"/>
          </a:effectRef>
          <a:fontRef idx="minor">
            <a:schemeClr val="tx1"/>
          </a:fontRef>
        </p:style>
      </p:cxnSp>
      <p:graphicFrame>
        <p:nvGraphicFramePr>
          <p:cNvPr id="19" name="Content Placeholder 2">
            <a:extLst>
              <a:ext uri="{FF2B5EF4-FFF2-40B4-BE49-F238E27FC236}">
                <a16:creationId xmlns:a16="http://schemas.microsoft.com/office/drawing/2014/main" id="{EB5C0B9C-D1BA-A6BA-9116-6FDAE3FED65D}"/>
              </a:ext>
            </a:extLst>
          </p:cNvPr>
          <p:cNvGraphicFramePr>
            <a:graphicFrameLocks noGrp="1"/>
          </p:cNvGraphicFramePr>
          <p:nvPr>
            <p:ph idx="1"/>
            <p:extLst>
              <p:ext uri="{D42A27DB-BD31-4B8C-83A1-F6EECF244321}">
                <p14:modId xmlns:p14="http://schemas.microsoft.com/office/powerpoint/2010/main" val="2875820910"/>
              </p:ext>
            </p:extLst>
          </p:nvPr>
        </p:nvGraphicFramePr>
        <p:xfrm>
          <a:off x="6849787" y="636529"/>
          <a:ext cx="4779884" cy="558494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010746064"/>
      </p:ext>
    </p:extLst>
  </p:cSld>
  <p:clrMapOvr>
    <a:masterClrMapping/>
  </p:clrMapOvr>
  <p:extLst>
    <p:ext uri="{6950BFC3-D8DA-4A85-94F7-54DA5524770B}">
      <p188:commentRel xmlns:p188="http://schemas.microsoft.com/office/powerpoint/2018/8/main" r:id="rId2"/>
    </p:ext>
  </p:extLs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737192-8A76-2A2B-5815-346C228BDC9E}"/>
              </a:ext>
            </a:extLst>
          </p:cNvPr>
          <p:cNvSpPr>
            <a:spLocks noGrp="1"/>
          </p:cNvSpPr>
          <p:nvPr>
            <p:ph type="title"/>
          </p:nvPr>
        </p:nvSpPr>
        <p:spPr>
          <a:xfrm>
            <a:off x="482600" y="978408"/>
            <a:ext cx="10634472" cy="364617"/>
          </a:xfrm>
        </p:spPr>
        <p:txBody>
          <a:bodyPr/>
          <a:lstStyle/>
          <a:p>
            <a:r>
              <a:rPr lang="en-GB" dirty="0">
                <a:solidFill>
                  <a:schemeClr val="accent6"/>
                </a:solidFill>
              </a:rPr>
              <a:t>Rose’s war.</a:t>
            </a:r>
          </a:p>
        </p:txBody>
      </p:sp>
      <p:sp>
        <p:nvSpPr>
          <p:cNvPr id="3" name="Content Placeholder 2">
            <a:extLst>
              <a:ext uri="{FF2B5EF4-FFF2-40B4-BE49-F238E27FC236}">
                <a16:creationId xmlns:a16="http://schemas.microsoft.com/office/drawing/2014/main" id="{46B79DDF-06A8-D8D9-2852-48B3DF4180C5}"/>
              </a:ext>
            </a:extLst>
          </p:cNvPr>
          <p:cNvSpPr>
            <a:spLocks noGrp="1"/>
          </p:cNvSpPr>
          <p:nvPr>
            <p:ph idx="1"/>
          </p:nvPr>
        </p:nvSpPr>
        <p:spPr>
          <a:xfrm>
            <a:off x="482600" y="1781176"/>
            <a:ext cx="11137900" cy="4098416"/>
          </a:xfrm>
        </p:spPr>
        <p:txBody>
          <a:bodyPr>
            <a:normAutofit fontScale="85000" lnSpcReduction="10000"/>
          </a:bodyPr>
          <a:lstStyle/>
          <a:p>
            <a:r>
              <a:rPr lang="en-GB" dirty="0"/>
              <a:t>She knew that the cheering wouldn’t last long. She knew that these beaming faces would soon lose their smiles. She knew that she should let them keep hope for as long as possible…</a:t>
            </a:r>
          </a:p>
          <a:p>
            <a:r>
              <a:rPr lang="en-GB" dirty="0"/>
              <a:t>The town square was brimming with happiness: bright crimson flags with their distinctive symbols waving; cheery brass bands with their ‘</a:t>
            </a:r>
            <a:r>
              <a:rPr lang="en-GB" dirty="0" err="1"/>
              <a:t>umpah</a:t>
            </a:r>
            <a:r>
              <a:rPr lang="en-GB" dirty="0"/>
              <a:t>’ sounds playing joyfully; even the fat mayor had a grin across his broad, sweaty face. Rose’s mother, who knew what horrors would lie ahead, held her daughter’s hand tightly and painted on her own smile as to blend in with the growing crowds. After the soldiers had paraded through in their large, grey trucks, she escorted her daughter back to the safety of the house, and she locked the door tight, fastening both locks – even the rusty chain that never usually gets touched.</a:t>
            </a:r>
          </a:p>
          <a:p>
            <a:r>
              <a:rPr lang="en-GB" dirty="0"/>
              <a:t>Tired, exhausted, frightened, she did her best to mask her feelings from her curious Rose. The queues were getting longer in the local shop, and the narrow, cobbled streets were slowly changing with barricades and barbed wire, but if she could keep upbeat, maybe she could protect her daughter from this for just a little while longer.</a:t>
            </a:r>
          </a:p>
        </p:txBody>
      </p:sp>
    </p:spTree>
    <p:extLst>
      <p:ext uri="{BB962C8B-B14F-4D97-AF65-F5344CB8AC3E}">
        <p14:creationId xmlns:p14="http://schemas.microsoft.com/office/powerpoint/2010/main" val="3847297022"/>
      </p:ext>
    </p:extLst>
  </p:cSld>
  <p:clrMapOvr>
    <a:masterClrMapping/>
  </p:clrMapOvr>
  <p:extLst>
    <p:ext uri="{6950BFC3-D8DA-4A85-94F7-54DA5524770B}">
      <p188:commentRel xmlns:p188="http://schemas.microsoft.com/office/powerpoint/2018/8/main" r:id="rId2"/>
    </p:ext>
  </p:extLs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EA8788C-D9C8-1763-60ED-0FCEAE32EF04}"/>
              </a:ext>
            </a:extLst>
          </p:cNvPr>
          <p:cNvSpPr>
            <a:spLocks noGrp="1"/>
          </p:cNvSpPr>
          <p:nvPr>
            <p:ph idx="1"/>
          </p:nvPr>
        </p:nvSpPr>
        <p:spPr>
          <a:xfrm>
            <a:off x="482600" y="877078"/>
            <a:ext cx="10506991" cy="5002513"/>
          </a:xfrm>
        </p:spPr>
        <p:txBody>
          <a:bodyPr>
            <a:normAutofit fontScale="85000" lnSpcReduction="20000"/>
          </a:bodyPr>
          <a:lstStyle/>
          <a:p>
            <a:r>
              <a:rPr lang="en-GB" dirty="0">
                <a:solidFill>
                  <a:srgbClr val="FF0000"/>
                </a:solidFill>
              </a:rPr>
              <a:t>Flashback: </a:t>
            </a:r>
            <a:r>
              <a:rPr lang="en-GB" dirty="0"/>
              <a:t>As she searched every narrow street, every dark corner, every winding flight of stairs possible, her mind kept asking her the same question over and over again: When did Rose start to become more distant? She couldn’t find the answer but knew she had to keep looking. The war had already taken so much from her, it would not take her daughter as well. With the cheerful music and vibrant waving of flags, the week started off very differently to this…</a:t>
            </a:r>
          </a:p>
          <a:p>
            <a:endParaRPr lang="en-GB" dirty="0"/>
          </a:p>
          <a:p>
            <a:r>
              <a:rPr lang="en-GB" dirty="0">
                <a:solidFill>
                  <a:srgbClr val="FF0000"/>
                </a:solidFill>
              </a:rPr>
              <a:t>Action: </a:t>
            </a:r>
            <a:r>
              <a:rPr lang="en-GB" dirty="0"/>
              <a:t>She waved her flag until her arm ached, but she kept it flapping – the crimson in the air, like flashes of sunset, with the brassy sound of the band behind her…it hid her anxiety and growing concern well. Her daughter was smiling up at her, excited about the growing crowd, with their hopeful faces and cheery voices.</a:t>
            </a:r>
          </a:p>
          <a:p>
            <a:endParaRPr lang="en-GB" dirty="0"/>
          </a:p>
          <a:p>
            <a:r>
              <a:rPr lang="en-GB" dirty="0">
                <a:solidFill>
                  <a:srgbClr val="FF0000"/>
                </a:solidFill>
              </a:rPr>
              <a:t>Dialogue: </a:t>
            </a:r>
            <a:r>
              <a:rPr lang="en-GB" dirty="0"/>
              <a:t>“Careful dear, and hold me hand,” she cooed through the cacophony of cheering voices and brassy trumpets. “You could get lost with all of these people.” </a:t>
            </a:r>
          </a:p>
          <a:p>
            <a:r>
              <a:rPr lang="en-GB" dirty="0"/>
              <a:t>Rose didn’t seem to hear her and she kept pulling her mother towards the monument, where the trucks were parked. The small, cobbled town, with its charming shops, now looked like a busy city brimming with life. Rose loved it, but her mother wasn’t quite so sure… </a:t>
            </a:r>
          </a:p>
        </p:txBody>
      </p:sp>
    </p:spTree>
    <p:extLst>
      <p:ext uri="{BB962C8B-B14F-4D97-AF65-F5344CB8AC3E}">
        <p14:creationId xmlns:p14="http://schemas.microsoft.com/office/powerpoint/2010/main" val="3975908399"/>
      </p:ext>
    </p:extLst>
  </p:cSld>
  <p:clrMapOvr>
    <a:masterClrMapping/>
  </p:clrMapOvr>
  <p:extLst>
    <p:ext uri="{6950BFC3-D8DA-4A85-94F7-54DA5524770B}">
      <p188:commentRel xmlns:p188="http://schemas.microsoft.com/office/powerpoint/2018/8/main" r:id="rId2"/>
    </p:ext>
  </p:extLst>
</p:sld>
</file>

<file path=ppt/theme/theme1.xml><?xml version="1.0" encoding="utf-8"?>
<a:theme xmlns:a="http://schemas.openxmlformats.org/drawingml/2006/main" name="LevelVTI">
  <a:themeElements>
    <a:clrScheme name="AnalogousFromRegularSeedRightStep">
      <a:dk1>
        <a:srgbClr val="000000"/>
      </a:dk1>
      <a:lt1>
        <a:srgbClr val="FFFFFF"/>
      </a:lt1>
      <a:dk2>
        <a:srgbClr val="1B252F"/>
      </a:dk2>
      <a:lt2>
        <a:srgbClr val="F3F0F1"/>
      </a:lt2>
      <a:accent1>
        <a:srgbClr val="20B59F"/>
      </a:accent1>
      <a:accent2>
        <a:srgbClr val="17A1D5"/>
      </a:accent2>
      <a:accent3>
        <a:srgbClr val="2964E7"/>
      </a:accent3>
      <a:accent4>
        <a:srgbClr val="4432DA"/>
      </a:accent4>
      <a:accent5>
        <a:srgbClr val="8C29E7"/>
      </a:accent5>
      <a:accent6>
        <a:srgbClr val="C917D5"/>
      </a:accent6>
      <a:hlink>
        <a:srgbClr val="BF3F52"/>
      </a:hlink>
      <a:folHlink>
        <a:srgbClr val="7F7F7F"/>
      </a:folHlink>
    </a:clrScheme>
    <a:fontScheme name="Seaford">
      <a:majorFont>
        <a:latin typeface="Seaford"/>
        <a:ea typeface=""/>
        <a:cs typeface=""/>
      </a:majorFont>
      <a:minorFont>
        <a:latin typeface="Seaford"/>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LevelVTI" id="{64F43929-0387-4D33-907F-72B939BCAF99}" vid="{D804DF84-3298-4A39-BA0E-21F83D68BC2A}"/>
    </a:ext>
  </a:extLst>
</a:theme>
</file>

<file path=docProps/app.xml><?xml version="1.0" encoding="utf-8"?>
<Properties xmlns="http://schemas.openxmlformats.org/officeDocument/2006/extended-properties" xmlns:vt="http://schemas.openxmlformats.org/officeDocument/2006/docPropsVTypes">
  <TotalTime>54</TotalTime>
  <Words>658</Words>
  <Application>Microsoft Office PowerPoint</Application>
  <PresentationFormat>Widescreen</PresentationFormat>
  <Paragraphs>22</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Seaford</vt:lpstr>
      <vt:lpstr>LevelVTI</vt:lpstr>
      <vt:lpstr>Encouraging Greater Depth Writing This is an example of how to lead writers to produce a unique, high-quality piece of writing.  LO: I can produce a first draft of a narrative story  </vt:lpstr>
      <vt:lpstr>Check your plan Children should be encouraged to use their plan to make sure their writing is focused and cohesive.</vt:lpstr>
      <vt:lpstr>Success criteria: An example of  a success criteria to share with the children.</vt:lpstr>
      <vt:lpstr>Rose’s war.</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 I can produce a first draft of a narrative story</dc:title>
  <dc:creator>Ian Jackson</dc:creator>
  <cp:lastModifiedBy>Ian Jackson</cp:lastModifiedBy>
  <cp:revision>2</cp:revision>
  <dcterms:created xsi:type="dcterms:W3CDTF">2023-05-10T08:47:57Z</dcterms:created>
  <dcterms:modified xsi:type="dcterms:W3CDTF">2023-07-06T16:07:14Z</dcterms:modified>
</cp:coreProperties>
</file>